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6"/>
  </p:notesMasterIdLst>
  <p:handoutMasterIdLst>
    <p:handoutMasterId r:id="rId17"/>
  </p:handoutMasterIdLst>
  <p:sldIdLst>
    <p:sldId id="710" r:id="rId3"/>
    <p:sldId id="735" r:id="rId4"/>
    <p:sldId id="739" r:id="rId5"/>
    <p:sldId id="737" r:id="rId6"/>
    <p:sldId id="745" r:id="rId7"/>
    <p:sldId id="732" r:id="rId8"/>
    <p:sldId id="742" r:id="rId9"/>
    <p:sldId id="747" r:id="rId10"/>
    <p:sldId id="744" r:id="rId11"/>
    <p:sldId id="738" r:id="rId12"/>
    <p:sldId id="743" r:id="rId13"/>
    <p:sldId id="689" r:id="rId14"/>
    <p:sldId id="741" r:id="rId15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lnSpc>
        <a:spcPct val="140000"/>
      </a:lnSpc>
      <a:spcBef>
        <a:spcPct val="20000"/>
      </a:spcBef>
      <a:spcAft>
        <a:spcPct val="0"/>
      </a:spcAft>
      <a:buClr>
        <a:srgbClr val="FFC20E"/>
      </a:buClr>
      <a:buFont typeface="Wingdings" pitchFamily="2" charset="2"/>
      <a:buChar char="ü"/>
      <a:defRPr sz="2000" b="1" kern="1200">
        <a:solidFill>
          <a:srgbClr val="3CA0F2"/>
        </a:solidFill>
        <a:latin typeface="Tahoma" pitchFamily="34" charset="0"/>
        <a:ea typeface="+mn-ea"/>
        <a:cs typeface="Tahoma" pitchFamily="34" charset="0"/>
      </a:defRPr>
    </a:lvl1pPr>
    <a:lvl2pPr marL="457200" algn="l" rtl="0" eaLnBrk="0" fontAlgn="base" hangingPunct="0">
      <a:lnSpc>
        <a:spcPct val="140000"/>
      </a:lnSpc>
      <a:spcBef>
        <a:spcPct val="20000"/>
      </a:spcBef>
      <a:spcAft>
        <a:spcPct val="0"/>
      </a:spcAft>
      <a:buClr>
        <a:srgbClr val="FFC20E"/>
      </a:buClr>
      <a:buFont typeface="Wingdings" pitchFamily="2" charset="2"/>
      <a:buChar char="ü"/>
      <a:defRPr sz="2000" b="1" kern="1200">
        <a:solidFill>
          <a:srgbClr val="3CA0F2"/>
        </a:solidFill>
        <a:latin typeface="Tahoma" pitchFamily="34" charset="0"/>
        <a:ea typeface="+mn-ea"/>
        <a:cs typeface="Tahoma" pitchFamily="34" charset="0"/>
      </a:defRPr>
    </a:lvl2pPr>
    <a:lvl3pPr marL="914400" algn="l" rtl="0" eaLnBrk="0" fontAlgn="base" hangingPunct="0">
      <a:lnSpc>
        <a:spcPct val="140000"/>
      </a:lnSpc>
      <a:spcBef>
        <a:spcPct val="20000"/>
      </a:spcBef>
      <a:spcAft>
        <a:spcPct val="0"/>
      </a:spcAft>
      <a:buClr>
        <a:srgbClr val="FFC20E"/>
      </a:buClr>
      <a:buFont typeface="Wingdings" pitchFamily="2" charset="2"/>
      <a:buChar char="ü"/>
      <a:defRPr sz="2000" b="1" kern="1200">
        <a:solidFill>
          <a:srgbClr val="3CA0F2"/>
        </a:solidFill>
        <a:latin typeface="Tahoma" pitchFamily="34" charset="0"/>
        <a:ea typeface="+mn-ea"/>
        <a:cs typeface="Tahoma" pitchFamily="34" charset="0"/>
      </a:defRPr>
    </a:lvl3pPr>
    <a:lvl4pPr marL="1371600" algn="l" rtl="0" eaLnBrk="0" fontAlgn="base" hangingPunct="0">
      <a:lnSpc>
        <a:spcPct val="140000"/>
      </a:lnSpc>
      <a:spcBef>
        <a:spcPct val="20000"/>
      </a:spcBef>
      <a:spcAft>
        <a:spcPct val="0"/>
      </a:spcAft>
      <a:buClr>
        <a:srgbClr val="FFC20E"/>
      </a:buClr>
      <a:buFont typeface="Wingdings" pitchFamily="2" charset="2"/>
      <a:buChar char="ü"/>
      <a:defRPr sz="2000" b="1" kern="1200">
        <a:solidFill>
          <a:srgbClr val="3CA0F2"/>
        </a:solidFill>
        <a:latin typeface="Tahoma" pitchFamily="34" charset="0"/>
        <a:ea typeface="+mn-ea"/>
        <a:cs typeface="Tahoma" pitchFamily="34" charset="0"/>
      </a:defRPr>
    </a:lvl4pPr>
    <a:lvl5pPr marL="1828800" algn="l" rtl="0" eaLnBrk="0" fontAlgn="base" hangingPunct="0">
      <a:lnSpc>
        <a:spcPct val="140000"/>
      </a:lnSpc>
      <a:spcBef>
        <a:spcPct val="20000"/>
      </a:spcBef>
      <a:spcAft>
        <a:spcPct val="0"/>
      </a:spcAft>
      <a:buClr>
        <a:srgbClr val="FFC20E"/>
      </a:buClr>
      <a:buFont typeface="Wingdings" pitchFamily="2" charset="2"/>
      <a:buChar char="ü"/>
      <a:defRPr sz="2000" b="1" kern="1200">
        <a:solidFill>
          <a:srgbClr val="3CA0F2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2000" b="1" kern="1200">
        <a:solidFill>
          <a:srgbClr val="3CA0F2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2000" b="1" kern="1200">
        <a:solidFill>
          <a:srgbClr val="3CA0F2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2000" b="1" kern="1200">
        <a:solidFill>
          <a:srgbClr val="3CA0F2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2000" b="1" kern="1200">
        <a:solidFill>
          <a:srgbClr val="3CA0F2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F9900"/>
    <a:srgbClr val="2577DB"/>
    <a:srgbClr val="99CCFF"/>
    <a:srgbClr val="005BAB"/>
    <a:srgbClr val="0070C0"/>
    <a:srgbClr val="FF0000"/>
    <a:srgbClr val="FFFF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6" autoAdjust="0"/>
    <p:restoredTop sz="94618" autoAdjust="0"/>
  </p:normalViewPr>
  <p:slideViewPr>
    <p:cSldViewPr snapToObjects="1">
      <p:cViewPr varScale="1">
        <p:scale>
          <a:sx n="90" d="100"/>
          <a:sy n="90" d="100"/>
        </p:scale>
        <p:origin x="1194" y="66"/>
      </p:cViewPr>
      <p:guideLst>
        <p:guide orient="horz" pos="3552"/>
        <p:guide pos="41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566" y="1506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ilosch\Desktop\Copy%20of%20AIA_Pax_Surveys_volumes_pax_previous_year_comparison_prom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405676126878137E-2"/>
          <c:y val="2.7100271002710027E-3"/>
          <c:w val="0.94824707846410694"/>
          <c:h val="0.959349593495934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Jan-Sep 2013</c:v>
                </c:pt>
              </c:strCache>
            </c:strRef>
          </c:tx>
          <c:spPr>
            <a:gradFill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23">
                    <a:gamma/>
                    <a:tint val="3372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path path="rect">
                <a:fillToRect l="50000" t="50000" r="50000" b="50000"/>
              </a:path>
            </a:gradFill>
            <a:ln w="29056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l-GR" dirty="0" smtClean="0"/>
                      <a:t>,4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l-GR" smtClean="0"/>
                      <a:t>,4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l-GR" smtClean="0"/>
                      <a:t>9,8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9056">
                <a:noFill/>
              </a:ln>
            </c:spPr>
            <c:txPr>
              <a:bodyPr/>
              <a:lstStyle/>
              <a:p>
                <a:pPr>
                  <a:defRPr sz="1315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3369417</c:v>
                </c:pt>
                <c:pt idx="1">
                  <c:v>6399772</c:v>
                </c:pt>
                <c:pt idx="2">
                  <c:v>9769189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Jan-Sep 2014</c:v>
                </c:pt>
              </c:strCache>
            </c:strRef>
          </c:tx>
          <c:spPr>
            <a:gradFill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30">
                    <a:gamma/>
                    <a:tint val="33725"/>
                    <a:invGamma/>
                  </a:srgbClr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</a:gradFill>
            <a:ln w="29056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l-GR" smtClean="0"/>
                      <a:t>4,0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l-GR" smtClean="0"/>
                      <a:t>7,7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l-GR" smtClean="0"/>
                      <a:t>11,7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9056">
                <a:noFill/>
              </a:ln>
            </c:spPr>
            <c:txPr>
              <a:bodyPr/>
              <a:lstStyle/>
              <a:p>
                <a:pPr>
                  <a:defRPr sz="1315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3987029</c:v>
                </c:pt>
                <c:pt idx="1">
                  <c:v>7680461</c:v>
                </c:pt>
                <c:pt idx="2">
                  <c:v>11667490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89177928"/>
        <c:axId val="89178320"/>
      </c:barChart>
      <c:catAx>
        <c:axId val="89177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178320"/>
        <c:crosses val="autoZero"/>
        <c:auto val="0"/>
        <c:lblAlgn val="ctr"/>
        <c:lblOffset val="100"/>
        <c:noMultiLvlLbl val="0"/>
      </c:catAx>
      <c:valAx>
        <c:axId val="8917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177928"/>
        <c:crosses val="autoZero"/>
        <c:crossBetween val="between"/>
        <c:dispUnits>
          <c:builtInUnit val="millions"/>
        </c:dispUnits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90975008892999E-2"/>
          <c:y val="4.0575803303930513E-2"/>
          <c:w val="0.89861995456162358"/>
          <c:h val="0.59153099475083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Sheet1!$G$14</c:f>
              <c:strCache>
                <c:ptCount val="1"/>
                <c:pt idx="0">
                  <c:v>Ιαν-Σεπτ 2013</c:v>
                </c:pt>
              </c:strCache>
            </c:strRef>
          </c:tx>
          <c:spPr>
            <a:solidFill>
              <a:srgbClr val="EAAD3E"/>
            </a:solidFill>
          </c:spPr>
          <c:invertIfNegative val="0"/>
          <c:cat>
            <c:strRef>
              <c:f>Sheet1!$F$15:$F$29</c:f>
              <c:strCache>
                <c:ptCount val="15"/>
                <c:pt idx="0">
                  <c:v>ΗΠΑ</c:v>
                </c:pt>
                <c:pt idx="1">
                  <c:v>Ηνωμένο Βασίλειο</c:v>
                </c:pt>
                <c:pt idx="2">
                  <c:v>Γαλλία</c:v>
                </c:pt>
                <c:pt idx="3">
                  <c:v>Γερμανία</c:v>
                </c:pt>
                <c:pt idx="4">
                  <c:v>Κύπρος</c:v>
                </c:pt>
                <c:pt idx="5">
                  <c:v>Αυστραλία</c:v>
                </c:pt>
                <c:pt idx="6">
                  <c:v>Ιταλία</c:v>
                </c:pt>
                <c:pt idx="7">
                  <c:v>Ελβετία</c:v>
                </c:pt>
                <c:pt idx="8">
                  <c:v>Καναδάς</c:v>
                </c:pt>
                <c:pt idx="9">
                  <c:v>Βέλγιο</c:v>
                </c:pt>
                <c:pt idx="10">
                  <c:v>Ισπανία</c:v>
                </c:pt>
                <c:pt idx="11">
                  <c:v>Ολλανδία</c:v>
                </c:pt>
                <c:pt idx="12">
                  <c:v>Ρωσία</c:v>
                </c:pt>
                <c:pt idx="13">
                  <c:v>Σουηδία</c:v>
                </c:pt>
                <c:pt idx="14">
                  <c:v>Ηνωμένα Αραβικά Εμιράτα</c:v>
                </c:pt>
              </c:strCache>
            </c:strRef>
          </c:cat>
          <c:val>
            <c:numRef>
              <c:f>Sheet1!$G$15:$G$29</c:f>
              <c:numCache>
                <c:formatCode>0.000</c:formatCode>
                <c:ptCount val="15"/>
                <c:pt idx="0">
                  <c:v>267.18799999999999</c:v>
                </c:pt>
                <c:pt idx="1">
                  <c:v>190.417</c:v>
                </c:pt>
                <c:pt idx="2">
                  <c:v>194.346</c:v>
                </c:pt>
                <c:pt idx="3">
                  <c:v>131.62899999999999</c:v>
                </c:pt>
                <c:pt idx="4">
                  <c:v>140.697</c:v>
                </c:pt>
                <c:pt idx="5">
                  <c:v>156.565</c:v>
                </c:pt>
                <c:pt idx="6">
                  <c:v>105.334</c:v>
                </c:pt>
                <c:pt idx="7">
                  <c:v>75.712999999999994</c:v>
                </c:pt>
                <c:pt idx="8">
                  <c:v>80.247</c:v>
                </c:pt>
                <c:pt idx="9">
                  <c:v>72.540000000000006</c:v>
                </c:pt>
                <c:pt idx="10">
                  <c:v>46.395000000000003</c:v>
                </c:pt>
                <c:pt idx="11">
                  <c:v>54.103000000000002</c:v>
                </c:pt>
                <c:pt idx="12">
                  <c:v>50.173000000000002</c:v>
                </c:pt>
                <c:pt idx="13">
                  <c:v>33.549999999999997</c:v>
                </c:pt>
                <c:pt idx="14">
                  <c:v>29.318000000000001</c:v>
                </c:pt>
              </c:numCache>
            </c:numRef>
          </c:val>
        </c:ser>
        <c:ser>
          <c:idx val="1"/>
          <c:order val="1"/>
          <c:tx>
            <c:strRef>
              <c:f>Sheet1!$H$14</c:f>
              <c:strCache>
                <c:ptCount val="1"/>
                <c:pt idx="0">
                  <c:v>Ιαν-Σεπτ 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Sheet1!$F$15:$F$29</c:f>
              <c:strCache>
                <c:ptCount val="15"/>
                <c:pt idx="0">
                  <c:v>ΗΠΑ</c:v>
                </c:pt>
                <c:pt idx="1">
                  <c:v>Ηνωμένο Βασίλειο</c:v>
                </c:pt>
                <c:pt idx="2">
                  <c:v>Γαλλία</c:v>
                </c:pt>
                <c:pt idx="3">
                  <c:v>Γερμανία</c:v>
                </c:pt>
                <c:pt idx="4">
                  <c:v>Κύπρος</c:v>
                </c:pt>
                <c:pt idx="5">
                  <c:v>Αυστραλία</c:v>
                </c:pt>
                <c:pt idx="6">
                  <c:v>Ιταλία</c:v>
                </c:pt>
                <c:pt idx="7">
                  <c:v>Ελβετία</c:v>
                </c:pt>
                <c:pt idx="8">
                  <c:v>Καναδάς</c:v>
                </c:pt>
                <c:pt idx="9">
                  <c:v>Βέλγιο</c:v>
                </c:pt>
                <c:pt idx="10">
                  <c:v>Ισπανία</c:v>
                </c:pt>
                <c:pt idx="11">
                  <c:v>Ολλανδία</c:v>
                </c:pt>
                <c:pt idx="12">
                  <c:v>Ρωσία</c:v>
                </c:pt>
                <c:pt idx="13">
                  <c:v>Σουηδία</c:v>
                </c:pt>
                <c:pt idx="14">
                  <c:v>Ηνωμένα Αραβικά Εμιράτα</c:v>
                </c:pt>
              </c:strCache>
            </c:strRef>
          </c:cat>
          <c:val>
            <c:numRef>
              <c:f>Sheet1!$H$15:$H$29</c:f>
              <c:numCache>
                <c:formatCode>0.000</c:formatCode>
                <c:ptCount val="15"/>
                <c:pt idx="0">
                  <c:v>318.37900000000002</c:v>
                </c:pt>
                <c:pt idx="1">
                  <c:v>247.72300000000001</c:v>
                </c:pt>
                <c:pt idx="2">
                  <c:v>223.77199999999999</c:v>
                </c:pt>
                <c:pt idx="3">
                  <c:v>206.322</c:v>
                </c:pt>
                <c:pt idx="4">
                  <c:v>172.27699999999999</c:v>
                </c:pt>
                <c:pt idx="5">
                  <c:v>162.35400000000001</c:v>
                </c:pt>
                <c:pt idx="6">
                  <c:v>153.11600000000001</c:v>
                </c:pt>
                <c:pt idx="7">
                  <c:v>95.12</c:v>
                </c:pt>
                <c:pt idx="8">
                  <c:v>88.277000000000001</c:v>
                </c:pt>
                <c:pt idx="9">
                  <c:v>87.078999999999994</c:v>
                </c:pt>
                <c:pt idx="10">
                  <c:v>73.563999999999993</c:v>
                </c:pt>
                <c:pt idx="11">
                  <c:v>72.537999999999997</c:v>
                </c:pt>
                <c:pt idx="12">
                  <c:v>51.665999999999997</c:v>
                </c:pt>
                <c:pt idx="13">
                  <c:v>39.518999999999998</c:v>
                </c:pt>
                <c:pt idx="14">
                  <c:v>37.295000000000002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65786672"/>
        <c:axId val="165787064"/>
      </c:barChart>
      <c:catAx>
        <c:axId val="16578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l-GR"/>
          </a:p>
        </c:txPr>
        <c:crossAx val="165787064"/>
        <c:crosses val="autoZero"/>
        <c:auto val="1"/>
        <c:lblAlgn val="ctr"/>
        <c:lblOffset val="100"/>
        <c:noMultiLvlLbl val="0"/>
      </c:catAx>
      <c:valAx>
        <c:axId val="165787064"/>
        <c:scaling>
          <c:orientation val="minMax"/>
          <c:max val="600"/>
        </c:scaling>
        <c:delete val="0"/>
        <c:axPos val="l"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l-GR"/>
          </a:p>
        </c:txPr>
        <c:crossAx val="165786672"/>
        <c:crosses val="autoZero"/>
        <c:crossBetween val="between"/>
      </c:valAx>
      <c:spPr>
        <a:noFill/>
      </c:spPr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l-GR"/>
          </a:p>
        </c:txPr>
      </c:legendEntry>
      <c:layout>
        <c:manualLayout>
          <c:xMode val="edge"/>
          <c:yMode val="edge"/>
          <c:x val="0.67866144174737708"/>
          <c:y val="2.0557303668767988E-2"/>
          <c:w val="0.30904284971286378"/>
          <c:h val="0.15483382670742676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'Greek O&amp;D_Transfer Pax Surveys '!$H$37</c:f>
              <c:strCache>
                <c:ptCount val="1"/>
                <c:pt idx="0">
                  <c:v>O&amp;D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'Greek O&amp;D_Transfer Pax Surveys '!$I$36:$J$36</c:f>
              <c:strCache>
                <c:ptCount val="2"/>
                <c:pt idx="0">
                  <c:v>JanSep 2013</c:v>
                </c:pt>
                <c:pt idx="1">
                  <c:v>JanSep 2014</c:v>
                </c:pt>
              </c:strCache>
            </c:strRef>
          </c:cat>
          <c:val>
            <c:numRef>
              <c:f>'Greek O&amp;D_Transfer Pax Surveys '!$I$37:$J$37</c:f>
              <c:numCache>
                <c:formatCode>#,##0</c:formatCode>
                <c:ptCount val="2"/>
                <c:pt idx="0">
                  <c:v>3803103</c:v>
                </c:pt>
                <c:pt idx="1">
                  <c:v>4619197</c:v>
                </c:pt>
              </c:numCache>
            </c:numRef>
          </c:val>
        </c:ser>
        <c:ser>
          <c:idx val="1"/>
          <c:order val="1"/>
          <c:tx>
            <c:strRef>
              <c:f>'Greek O&amp;D_Transfer Pax Surveys '!$H$38</c:f>
              <c:strCache>
                <c:ptCount val="1"/>
                <c:pt idx="0">
                  <c:v>Transfer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'Greek O&amp;D_Transfer Pax Surveys '!$I$36:$J$36</c:f>
              <c:strCache>
                <c:ptCount val="2"/>
                <c:pt idx="0">
                  <c:v>JanSep 2013</c:v>
                </c:pt>
                <c:pt idx="1">
                  <c:v>JanSep 2014</c:v>
                </c:pt>
              </c:strCache>
            </c:strRef>
          </c:cat>
          <c:val>
            <c:numRef>
              <c:f>'Greek O&amp;D_Transfer Pax Surveys '!$I$38:$J$38</c:f>
              <c:numCache>
                <c:formatCode>#,##0</c:formatCode>
                <c:ptCount val="2"/>
                <c:pt idx="0">
                  <c:v>1039570</c:v>
                </c:pt>
                <c:pt idx="1">
                  <c:v>1193301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88240"/>
        <c:axId val="166479576"/>
      </c:barChart>
      <c:catAx>
        <c:axId val="16578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l-GR"/>
          </a:p>
        </c:txPr>
        <c:crossAx val="166479576"/>
        <c:crosses val="autoZero"/>
        <c:auto val="1"/>
        <c:lblAlgn val="ctr"/>
        <c:lblOffset val="100"/>
        <c:noMultiLvlLbl val="0"/>
      </c:catAx>
      <c:valAx>
        <c:axId val="166479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l-GR"/>
          </a:p>
        </c:txPr>
        <c:crossAx val="165788240"/>
        <c:crosses val="autoZero"/>
        <c:crossBetween val="between"/>
        <c:majorUnit val="2000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70F3F-18B5-4A6F-B8EE-0907D9C8A5B5}" type="doc">
      <dgm:prSet loTypeId="urn:microsoft.com/office/officeart/2008/layout/SquareAccent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A3AD119-9D3D-4887-9982-B714B98DDB03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LCC</a:t>
          </a:r>
          <a:endParaRPr lang="en-GB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64AECF0-A0C6-4DF6-B12E-B679884B5A0B}" type="parTrans" cxnId="{AD81BB2D-E2B5-41D5-A96A-672AA1106BF5}">
      <dgm:prSet/>
      <dgm:spPr/>
      <dgm:t>
        <a:bodyPr/>
        <a:lstStyle/>
        <a:p>
          <a:endParaRPr lang="en-GB" sz="3600"/>
        </a:p>
      </dgm:t>
    </dgm:pt>
    <dgm:pt modelId="{ED443BDF-76E2-4A47-A954-951F8D3D30B6}" type="sibTrans" cxnId="{AD81BB2D-E2B5-41D5-A96A-672AA1106BF5}">
      <dgm:prSet/>
      <dgm:spPr/>
      <dgm:t>
        <a:bodyPr/>
        <a:lstStyle/>
        <a:p>
          <a:endParaRPr lang="en-GB" sz="3600"/>
        </a:p>
      </dgm:t>
    </dgm:pt>
    <dgm:pt modelId="{3E336EEF-F86B-43F3-8E8A-BBCC2311814A}">
      <dgm:prSet phldrT="[Text]"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en-US" sz="12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Aer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Lingus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9BEE833-8FDB-46E4-909D-68C91600F92D}" type="parTrans" cxnId="{6167A2B0-206D-4F06-9A4A-53EC65D6BDE2}">
      <dgm:prSet/>
      <dgm:spPr/>
      <dgm:t>
        <a:bodyPr/>
        <a:lstStyle/>
        <a:p>
          <a:endParaRPr lang="en-GB" sz="3600"/>
        </a:p>
      </dgm:t>
    </dgm:pt>
    <dgm:pt modelId="{F89750C7-CDC8-4AFF-98C8-B07465B9C2C6}" type="sibTrans" cxnId="{6167A2B0-206D-4F06-9A4A-53EC65D6BDE2}">
      <dgm:prSet/>
      <dgm:spPr/>
      <dgm:t>
        <a:bodyPr/>
        <a:lstStyle/>
        <a:p>
          <a:endParaRPr lang="en-GB" sz="3600"/>
        </a:p>
      </dgm:t>
    </dgm:pt>
    <dgm:pt modelId="{081C0759-C141-4DA6-90AC-44E328C0EB01}">
      <dgm:prSet phldrT="[Text]" custT="1"/>
      <dgm:spPr/>
      <dgm:t>
        <a:bodyPr/>
        <a:lstStyle/>
        <a:p>
          <a:r>
            <a:rPr lang="el-GR" sz="1200" b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Air Baltic</a:t>
          </a:r>
        </a:p>
      </dgm:t>
    </dgm:pt>
    <dgm:pt modelId="{EDC6334F-307B-4AC6-982B-DCDB648BF141}" type="parTrans" cxnId="{193E2ADB-6D83-4165-A0EC-AD36F20A49F6}">
      <dgm:prSet/>
      <dgm:spPr/>
      <dgm:t>
        <a:bodyPr/>
        <a:lstStyle/>
        <a:p>
          <a:endParaRPr lang="en-GB" sz="3600"/>
        </a:p>
      </dgm:t>
    </dgm:pt>
    <dgm:pt modelId="{3D5450EF-A06D-4D91-837C-0A78860AF07F}" type="sibTrans" cxnId="{193E2ADB-6D83-4165-A0EC-AD36F20A49F6}">
      <dgm:prSet/>
      <dgm:spPr/>
      <dgm:t>
        <a:bodyPr/>
        <a:lstStyle/>
        <a:p>
          <a:endParaRPr lang="en-GB" sz="3600"/>
        </a:p>
      </dgm:t>
    </dgm:pt>
    <dgm:pt modelId="{178347D2-9D60-41FA-AAC6-63B12CAD0149}">
      <dgm:prSet phldrT="[Text]"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 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Air Canada Rouge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33E9F2-81FE-44C7-A5E7-3EB998830D0C}" type="parTrans" cxnId="{9E04753F-9091-4236-88D9-4338F198F057}">
      <dgm:prSet/>
      <dgm:spPr/>
      <dgm:t>
        <a:bodyPr/>
        <a:lstStyle/>
        <a:p>
          <a:endParaRPr lang="en-GB" sz="3600"/>
        </a:p>
      </dgm:t>
    </dgm:pt>
    <dgm:pt modelId="{483F9F4A-2BFD-4BF8-8470-E5AB63D0D231}" type="sibTrans" cxnId="{9E04753F-9091-4236-88D9-4338F198F057}">
      <dgm:prSet/>
      <dgm:spPr/>
      <dgm:t>
        <a:bodyPr/>
        <a:lstStyle/>
        <a:p>
          <a:endParaRPr lang="en-GB" sz="3600"/>
        </a:p>
      </dgm:t>
    </dgm:pt>
    <dgm:pt modelId="{2578BD1F-7FA5-4B4E-A181-5937A6C4C065}">
      <dgm:prSet phldrT="[Text]" custT="1"/>
      <dgm:spPr/>
      <dgm:t>
        <a:bodyPr/>
        <a:lstStyle/>
        <a:p>
          <a:r>
            <a:rPr lang="el-G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Προορισμός</a:t>
          </a:r>
          <a:endParaRPr lang="en-GB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DF8A9D1-A0A9-48C5-9D7A-20F0BF4EBC26}" type="parTrans" cxnId="{55261B3E-7515-431E-A19E-9807275F0171}">
      <dgm:prSet/>
      <dgm:spPr/>
      <dgm:t>
        <a:bodyPr/>
        <a:lstStyle/>
        <a:p>
          <a:endParaRPr lang="en-GB" sz="3600"/>
        </a:p>
      </dgm:t>
    </dgm:pt>
    <dgm:pt modelId="{0C968B58-B3AE-4F4B-87E2-4553BC24BC8F}" type="sibTrans" cxnId="{55261B3E-7515-431E-A19E-9807275F0171}">
      <dgm:prSet/>
      <dgm:spPr/>
      <dgm:t>
        <a:bodyPr/>
        <a:lstStyle/>
        <a:p>
          <a:endParaRPr lang="en-GB" sz="3600"/>
        </a:p>
      </dgm:t>
    </dgm:pt>
    <dgm:pt modelId="{AE0FD5DF-C800-4135-A891-160B7F353E3C}">
      <dgm:prSet phldrT="[Text]" custT="1"/>
      <dgm:spPr/>
      <dgm:t>
        <a:bodyPr/>
        <a:lstStyle/>
        <a:p>
          <a:r>
            <a:rPr lang="el-GR" sz="12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Δουβλίνο</a:t>
          </a:r>
          <a:endParaRPr lang="en-GB" sz="1200" dirty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F3667D9-916E-42C7-B6D0-164089F1EE8E}" type="parTrans" cxnId="{DD352BC4-E699-4B77-B0DC-1F5183ED66A0}">
      <dgm:prSet/>
      <dgm:spPr/>
      <dgm:t>
        <a:bodyPr/>
        <a:lstStyle/>
        <a:p>
          <a:endParaRPr lang="en-GB" sz="3600"/>
        </a:p>
      </dgm:t>
    </dgm:pt>
    <dgm:pt modelId="{E09D3A92-38EC-44F0-AB64-0174C16BA7CD}" type="sibTrans" cxnId="{DD352BC4-E699-4B77-B0DC-1F5183ED66A0}">
      <dgm:prSet/>
      <dgm:spPr/>
      <dgm:t>
        <a:bodyPr/>
        <a:lstStyle/>
        <a:p>
          <a:endParaRPr lang="en-GB" sz="3600"/>
        </a:p>
      </dgm:t>
    </dgm:pt>
    <dgm:pt modelId="{4C2D15F4-BE10-4B19-B982-F0F36505D3CB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Ρίγα</a:t>
          </a:r>
          <a:endParaRPr lang="en-GB" sz="1200" dirty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410681-522F-4A26-89BB-D3B0FA4829F5}" type="parTrans" cxnId="{74B967FA-34A0-41E1-9FA3-EECB7ABFC67E}">
      <dgm:prSet/>
      <dgm:spPr/>
      <dgm:t>
        <a:bodyPr/>
        <a:lstStyle/>
        <a:p>
          <a:endParaRPr lang="en-GB" sz="3600"/>
        </a:p>
      </dgm:t>
    </dgm:pt>
    <dgm:pt modelId="{83AE8A09-2A15-4F71-A40B-32EB4A8DD0DA}" type="sibTrans" cxnId="{74B967FA-34A0-41E1-9FA3-EECB7ABFC67E}">
      <dgm:prSet/>
      <dgm:spPr/>
      <dgm:t>
        <a:bodyPr/>
        <a:lstStyle/>
        <a:p>
          <a:endParaRPr lang="en-GB" sz="3600"/>
        </a:p>
      </dgm:t>
    </dgm:pt>
    <dgm:pt modelId="{4E810ADE-B7A8-4FDC-BC69-A61A5FB32E3C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Τορόντο, Μόντρεαλ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823B300-4E30-4899-A81C-A4A67FC62AD8}" type="parTrans" cxnId="{352E05E2-599E-4056-B349-ACCC688FA022}">
      <dgm:prSet/>
      <dgm:spPr/>
      <dgm:t>
        <a:bodyPr/>
        <a:lstStyle/>
        <a:p>
          <a:endParaRPr lang="en-GB" sz="3600"/>
        </a:p>
      </dgm:t>
    </dgm:pt>
    <dgm:pt modelId="{2604D921-1C97-48B2-8A50-9558F8430B68}" type="sibTrans" cxnId="{352E05E2-599E-4056-B349-ACCC688FA022}">
      <dgm:prSet/>
      <dgm:spPr/>
      <dgm:t>
        <a:bodyPr/>
        <a:lstStyle/>
        <a:p>
          <a:endParaRPr lang="en-GB" sz="3600"/>
        </a:p>
      </dgm:t>
    </dgm:pt>
    <dgm:pt modelId="{8DE04703-A396-45D3-BA50-BAEF0EA4BEC2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 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Air One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0729F7-B7B2-45CF-BF60-3AF811DC812A}" type="parTrans" cxnId="{EB71B913-84A2-4135-BCD6-2CC7F4452838}">
      <dgm:prSet/>
      <dgm:spPr/>
      <dgm:t>
        <a:bodyPr/>
        <a:lstStyle/>
        <a:p>
          <a:endParaRPr lang="en-GB" sz="3600"/>
        </a:p>
      </dgm:t>
    </dgm:pt>
    <dgm:pt modelId="{BF42A255-16AB-4F6A-BB36-3098CDA0FFFE}" type="sibTrans" cxnId="{EB71B913-84A2-4135-BCD6-2CC7F4452838}">
      <dgm:prSet/>
      <dgm:spPr/>
      <dgm:t>
        <a:bodyPr/>
        <a:lstStyle/>
        <a:p>
          <a:endParaRPr lang="en-GB" sz="3600"/>
        </a:p>
      </dgm:t>
    </dgm:pt>
    <dgm:pt modelId="{8091E68A-3C06-4D5B-BC80-B761A72B9A56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 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Brussels Airlines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132202-D781-49FF-8146-2F5C36047F6D}" type="parTrans" cxnId="{CC91F322-3081-4A8A-B344-C41996D5A99E}">
      <dgm:prSet/>
      <dgm:spPr/>
      <dgm:t>
        <a:bodyPr/>
        <a:lstStyle/>
        <a:p>
          <a:endParaRPr lang="en-GB" sz="3600"/>
        </a:p>
      </dgm:t>
    </dgm:pt>
    <dgm:pt modelId="{F4D53A4C-8935-4069-B68F-74394C5311C0}" type="sibTrans" cxnId="{CC91F322-3081-4A8A-B344-C41996D5A99E}">
      <dgm:prSet/>
      <dgm:spPr/>
      <dgm:t>
        <a:bodyPr/>
        <a:lstStyle/>
        <a:p>
          <a:endParaRPr lang="en-GB" sz="3600"/>
        </a:p>
      </dgm:t>
    </dgm:pt>
    <dgm:pt modelId="{715C817F-51E7-4E78-BCD8-7AE2B00C08FC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 </a:t>
          </a:r>
          <a:r>
            <a:rPr lang="en-US" sz="12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easyJet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BB88C3-4340-414F-9902-42B528CA1344}" type="parTrans" cxnId="{BB445801-B38A-48E3-A6FD-F49815F72692}">
      <dgm:prSet/>
      <dgm:spPr/>
      <dgm:t>
        <a:bodyPr/>
        <a:lstStyle/>
        <a:p>
          <a:endParaRPr lang="en-GB" sz="3600"/>
        </a:p>
      </dgm:t>
    </dgm:pt>
    <dgm:pt modelId="{CAD2A318-4A3A-47C2-BF6C-CA0C94E2F201}" type="sibTrans" cxnId="{BB445801-B38A-48E3-A6FD-F49815F72692}">
      <dgm:prSet/>
      <dgm:spPr/>
      <dgm:t>
        <a:bodyPr/>
        <a:lstStyle/>
        <a:p>
          <a:endParaRPr lang="en-GB" sz="3600"/>
        </a:p>
      </dgm:t>
    </dgm:pt>
    <dgm:pt modelId="{EFC02A86-C837-4204-A37F-098305EAC86D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7. </a:t>
          </a:r>
          <a:r>
            <a:rPr lang="en-US" sz="12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easyJet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Switzerland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5F6C32A-C0F3-4DC2-8F18-1A0E3D59EC69}" type="parTrans" cxnId="{9285F4A7-DE1A-4147-BA18-DA4C370429DC}">
      <dgm:prSet/>
      <dgm:spPr/>
      <dgm:t>
        <a:bodyPr/>
        <a:lstStyle/>
        <a:p>
          <a:endParaRPr lang="en-GB" sz="3600"/>
        </a:p>
      </dgm:t>
    </dgm:pt>
    <dgm:pt modelId="{1E051DCD-C5EE-4EF9-BAB2-380E31C6D1B3}" type="sibTrans" cxnId="{9285F4A7-DE1A-4147-BA18-DA4C370429DC}">
      <dgm:prSet/>
      <dgm:spPr/>
      <dgm:t>
        <a:bodyPr/>
        <a:lstStyle/>
        <a:p>
          <a:endParaRPr lang="en-GB" sz="3600"/>
        </a:p>
      </dgm:t>
    </dgm:pt>
    <dgm:pt modelId="{3D6591C1-E4C8-4FC2-86F9-E5897DD19FFC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8. </a:t>
          </a:r>
          <a:r>
            <a:rPr lang="en-US" sz="12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Germanwings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B46576-6171-4862-9414-77984D7B3E00}" type="parTrans" cxnId="{B775F536-7E88-4CF6-B435-F18F408C6F4C}">
      <dgm:prSet/>
      <dgm:spPr/>
      <dgm:t>
        <a:bodyPr/>
        <a:lstStyle/>
        <a:p>
          <a:endParaRPr lang="en-GB" sz="3600"/>
        </a:p>
      </dgm:t>
    </dgm:pt>
    <dgm:pt modelId="{4611B716-9B88-4E46-91AA-92A777FE1448}" type="sibTrans" cxnId="{B775F536-7E88-4CF6-B435-F18F408C6F4C}">
      <dgm:prSet/>
      <dgm:spPr/>
      <dgm:t>
        <a:bodyPr/>
        <a:lstStyle/>
        <a:p>
          <a:endParaRPr lang="en-GB" sz="3600"/>
        </a:p>
      </dgm:t>
    </dgm:pt>
    <dgm:pt modelId="{30985A7F-051F-41E0-A591-C49AA4EE1C31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9. 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Iberia Express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BDDB0C4-FCB2-420E-ABEE-5EF493CA3EB0}" type="parTrans" cxnId="{740F5C88-B753-4CCC-B984-AE0267A3D924}">
      <dgm:prSet/>
      <dgm:spPr/>
      <dgm:t>
        <a:bodyPr/>
        <a:lstStyle/>
        <a:p>
          <a:endParaRPr lang="en-GB" sz="3600"/>
        </a:p>
      </dgm:t>
    </dgm:pt>
    <dgm:pt modelId="{B6639D17-CD10-4DE6-A895-C10D5F78A078}" type="sibTrans" cxnId="{740F5C88-B753-4CCC-B984-AE0267A3D924}">
      <dgm:prSet/>
      <dgm:spPr/>
      <dgm:t>
        <a:bodyPr/>
        <a:lstStyle/>
        <a:p>
          <a:endParaRPr lang="en-GB" sz="3600"/>
        </a:p>
      </dgm:t>
    </dgm:pt>
    <dgm:pt modelId="{89AA9FD4-7AC5-4463-9997-8082191F085B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10. </a:t>
          </a:r>
          <a:r>
            <a:rPr lang="en-US" sz="12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Jetairfly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932536-1345-44F6-88A7-785485D7CE84}" type="parTrans" cxnId="{9E313057-AF08-4084-BADC-A5F5C9E44BAB}">
      <dgm:prSet/>
      <dgm:spPr/>
      <dgm:t>
        <a:bodyPr/>
        <a:lstStyle/>
        <a:p>
          <a:endParaRPr lang="en-GB" sz="3600"/>
        </a:p>
      </dgm:t>
    </dgm:pt>
    <dgm:pt modelId="{6036A054-C538-4FE4-9AFD-FD36FB573233}" type="sibTrans" cxnId="{9E313057-AF08-4084-BADC-A5F5C9E44BAB}">
      <dgm:prSet/>
      <dgm:spPr/>
      <dgm:t>
        <a:bodyPr/>
        <a:lstStyle/>
        <a:p>
          <a:endParaRPr lang="en-GB" sz="3600"/>
        </a:p>
      </dgm:t>
    </dgm:pt>
    <dgm:pt modelId="{9A86396D-604E-49A2-A1DC-30282A3D1D9F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11. 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Norwegian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B3B131-D308-4F1E-8EFA-5EDF79869CE0}" type="parTrans" cxnId="{5C6480B0-07AA-4817-A372-5B9EC349FFFD}">
      <dgm:prSet/>
      <dgm:spPr/>
      <dgm:t>
        <a:bodyPr/>
        <a:lstStyle/>
        <a:p>
          <a:endParaRPr lang="en-GB" sz="3600"/>
        </a:p>
      </dgm:t>
    </dgm:pt>
    <dgm:pt modelId="{2FD9079F-1DD6-491C-99D9-BC6F15FEC5C0}" type="sibTrans" cxnId="{5C6480B0-07AA-4817-A372-5B9EC349FFFD}">
      <dgm:prSet/>
      <dgm:spPr/>
      <dgm:t>
        <a:bodyPr/>
        <a:lstStyle/>
        <a:p>
          <a:endParaRPr lang="en-GB" sz="3600"/>
        </a:p>
      </dgm:t>
    </dgm:pt>
    <dgm:pt modelId="{0A955A30-777F-4829-9242-4C034B517A78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12. 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Pegasus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AAFA3CD-AA23-4429-85B4-976992DD1355}" type="parTrans" cxnId="{439EFF98-156D-42E6-A733-A4A3769D0162}">
      <dgm:prSet/>
      <dgm:spPr/>
      <dgm:t>
        <a:bodyPr/>
        <a:lstStyle/>
        <a:p>
          <a:endParaRPr lang="en-GB" sz="3600"/>
        </a:p>
      </dgm:t>
    </dgm:pt>
    <dgm:pt modelId="{7D867C9B-1232-4559-A278-04FB30CFF509}" type="sibTrans" cxnId="{439EFF98-156D-42E6-A733-A4A3769D0162}">
      <dgm:prSet/>
      <dgm:spPr/>
      <dgm:t>
        <a:bodyPr/>
        <a:lstStyle/>
        <a:p>
          <a:endParaRPr lang="en-GB" sz="3600"/>
        </a:p>
      </dgm:t>
    </dgm:pt>
    <dgm:pt modelId="{4D131B1F-EA24-4697-BAF3-6932F338501E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13. </a:t>
          </a:r>
          <a:r>
            <a:rPr lang="en-US" sz="12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Ryanair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4528887-0D3C-4350-8C54-08A022FB3A9D}" type="parTrans" cxnId="{C4BA2A87-9B63-40FC-8ABA-B4B619EDCA2F}">
      <dgm:prSet/>
      <dgm:spPr/>
      <dgm:t>
        <a:bodyPr/>
        <a:lstStyle/>
        <a:p>
          <a:endParaRPr lang="en-GB" sz="3600"/>
        </a:p>
      </dgm:t>
    </dgm:pt>
    <dgm:pt modelId="{0FEF5D84-3B01-41B0-B834-9C41FD8895A0}" type="sibTrans" cxnId="{C4BA2A87-9B63-40FC-8ABA-B4B619EDCA2F}">
      <dgm:prSet/>
      <dgm:spPr/>
      <dgm:t>
        <a:bodyPr/>
        <a:lstStyle/>
        <a:p>
          <a:endParaRPr lang="en-GB" sz="3600"/>
        </a:p>
      </dgm:t>
    </dgm:pt>
    <dgm:pt modelId="{1A64D12B-1935-45CF-8539-EF7D267EBB5D}">
      <dgm:prSet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               </a:t>
          </a:r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14. </a:t>
          </a:r>
          <a:r>
            <a:rPr lang="en-US" sz="12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Transavia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France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E38E985-744E-401C-8B4D-E060DE1435B8}" type="parTrans" cxnId="{81786CEC-7B4B-49E5-827F-3203558AC886}">
      <dgm:prSet/>
      <dgm:spPr/>
      <dgm:t>
        <a:bodyPr/>
        <a:lstStyle/>
        <a:p>
          <a:endParaRPr lang="en-GB" sz="3600"/>
        </a:p>
      </dgm:t>
    </dgm:pt>
    <dgm:pt modelId="{C97F5ACE-3B7D-4E32-AEDD-7CF920C11B09}" type="sibTrans" cxnId="{81786CEC-7B4B-49E5-827F-3203558AC886}">
      <dgm:prSet/>
      <dgm:spPr/>
      <dgm:t>
        <a:bodyPr/>
        <a:lstStyle/>
        <a:p>
          <a:endParaRPr lang="en-GB" sz="3600"/>
        </a:p>
      </dgm:t>
    </dgm:pt>
    <dgm:pt modelId="{C2CE8C54-9BF8-4A2E-92CD-911C106D288B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15. </a:t>
          </a:r>
          <a:r>
            <a:rPr lang="en-US" sz="12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Transavia</a:t>
          </a:r>
          <a:r>
            <a:rPr lang="en-US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D4637A8-D905-4886-92DC-8A9C16351399}" type="parTrans" cxnId="{3B2CE580-DAEA-49B6-9BC7-BFBE3DDB1B2D}">
      <dgm:prSet/>
      <dgm:spPr/>
      <dgm:t>
        <a:bodyPr/>
        <a:lstStyle/>
        <a:p>
          <a:endParaRPr lang="en-GB" sz="3600"/>
        </a:p>
      </dgm:t>
    </dgm:pt>
    <dgm:pt modelId="{27FF4710-3719-48E0-966A-924604F9EEB1}" type="sibTrans" cxnId="{3B2CE580-DAEA-49B6-9BC7-BFBE3DDB1B2D}">
      <dgm:prSet/>
      <dgm:spPr/>
      <dgm:t>
        <a:bodyPr/>
        <a:lstStyle/>
        <a:p>
          <a:endParaRPr lang="en-GB" sz="3600"/>
        </a:p>
      </dgm:t>
    </dgm:pt>
    <dgm:pt modelId="{C51AE59D-5135-466C-886F-69E00A175CA4}">
      <dgm:prSet custT="1"/>
      <dgm:spPr/>
      <dgm:t>
        <a:bodyPr/>
        <a:lstStyle/>
        <a:p>
          <a:r>
            <a:rPr lang="el-GR" sz="1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16. </a:t>
          </a:r>
          <a:r>
            <a:rPr lang="en-US" sz="12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Vueling</a:t>
          </a:r>
          <a:endParaRPr lang="en-GB" sz="12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C27EB38-CB75-460C-9C56-FBDCC475A186}" type="parTrans" cxnId="{BE5C98D1-39F6-482E-88A0-6570D2221326}">
      <dgm:prSet/>
      <dgm:spPr/>
      <dgm:t>
        <a:bodyPr/>
        <a:lstStyle/>
        <a:p>
          <a:endParaRPr lang="en-GB" sz="3600"/>
        </a:p>
      </dgm:t>
    </dgm:pt>
    <dgm:pt modelId="{D5879517-ED4F-4CFE-B4E5-70D5FC045CA6}" type="sibTrans" cxnId="{BE5C98D1-39F6-482E-88A0-6570D2221326}">
      <dgm:prSet/>
      <dgm:spPr/>
      <dgm:t>
        <a:bodyPr/>
        <a:lstStyle/>
        <a:p>
          <a:endParaRPr lang="en-GB" sz="3600"/>
        </a:p>
      </dgm:t>
    </dgm:pt>
    <dgm:pt modelId="{5E7B4FCA-AF12-459C-A405-895C5AE73C21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Βενετία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364B11-1F43-4179-8752-6CE6C6AF5043}" type="parTrans" cxnId="{647BBCA9-CA5A-416B-B69E-55E769317869}">
      <dgm:prSet/>
      <dgm:spPr/>
      <dgm:t>
        <a:bodyPr/>
        <a:lstStyle/>
        <a:p>
          <a:endParaRPr lang="en-GB" sz="3600"/>
        </a:p>
      </dgm:t>
    </dgm:pt>
    <dgm:pt modelId="{B029B096-04B4-4446-A470-3B16FBD0B6A3}" type="sibTrans" cxnId="{647BBCA9-CA5A-416B-B69E-55E769317869}">
      <dgm:prSet/>
      <dgm:spPr/>
      <dgm:t>
        <a:bodyPr/>
        <a:lstStyle/>
        <a:p>
          <a:endParaRPr lang="en-GB" sz="3600"/>
        </a:p>
      </dgm:t>
    </dgm:pt>
    <dgm:pt modelId="{508AB7B7-E3F3-402E-B27B-116372930E93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Βρυξέλες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FD7500-E149-4D09-9C05-33171A507286}" type="parTrans" cxnId="{D487796E-2FE5-4050-8BAE-857D4FE63DDD}">
      <dgm:prSet/>
      <dgm:spPr/>
      <dgm:t>
        <a:bodyPr/>
        <a:lstStyle/>
        <a:p>
          <a:endParaRPr lang="en-GB" sz="3600"/>
        </a:p>
      </dgm:t>
    </dgm:pt>
    <dgm:pt modelId="{F791BB44-5F2B-489A-B53F-5DC9C5152A89}" type="sibTrans" cxnId="{D487796E-2FE5-4050-8BAE-857D4FE63DDD}">
      <dgm:prSet/>
      <dgm:spPr/>
      <dgm:t>
        <a:bodyPr/>
        <a:lstStyle/>
        <a:p>
          <a:endParaRPr lang="en-GB" sz="3600"/>
        </a:p>
      </dgm:t>
    </dgm:pt>
    <dgm:pt modelId="{DE69AF1D-CFB4-4407-BC5C-5699F684EEAD}">
      <dgm:prSet phldrT="[Text]" custT="1"/>
      <dgm:spPr/>
      <dgm:t>
        <a:bodyPr/>
        <a:lstStyle/>
        <a:p>
          <a:r>
            <a:rPr lang="el-GR" sz="12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Αμβούργο, Βερολίνο, Εδιμβούργο, Λονδίνο, Μάντσεστερ, Μιλάνο, Παρίσι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4099667-11FA-44EC-BF22-1A6EA6982EB6}" type="parTrans" cxnId="{C19C9841-B601-43E0-B613-7EEF2DB90CC9}">
      <dgm:prSet/>
      <dgm:spPr/>
      <dgm:t>
        <a:bodyPr/>
        <a:lstStyle/>
        <a:p>
          <a:endParaRPr lang="en-GB" sz="3600"/>
        </a:p>
      </dgm:t>
    </dgm:pt>
    <dgm:pt modelId="{60CD5214-914E-4CCE-A2E6-7E4894B5F0C8}" type="sibTrans" cxnId="{C19C9841-B601-43E0-B613-7EEF2DB90CC9}">
      <dgm:prSet/>
      <dgm:spPr/>
      <dgm:t>
        <a:bodyPr/>
        <a:lstStyle/>
        <a:p>
          <a:endParaRPr lang="en-GB" sz="3600"/>
        </a:p>
      </dgm:t>
    </dgm:pt>
    <dgm:pt modelId="{84B5E3D6-7EDE-4C00-8F5D-BCA778C011BE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Κολωνία, Στουτγάρδη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A6705AB-E999-4E3D-9854-213651C8F193}" type="parTrans" cxnId="{0E337744-259B-48C3-88E3-C645B903A390}">
      <dgm:prSet/>
      <dgm:spPr/>
      <dgm:t>
        <a:bodyPr/>
        <a:lstStyle/>
        <a:p>
          <a:endParaRPr lang="en-GB" sz="3600"/>
        </a:p>
      </dgm:t>
    </dgm:pt>
    <dgm:pt modelId="{9E908ABB-E5B2-4765-A6AE-79A4EEA68BF9}" type="sibTrans" cxnId="{0E337744-259B-48C3-88E3-C645B903A390}">
      <dgm:prSet/>
      <dgm:spPr/>
      <dgm:t>
        <a:bodyPr/>
        <a:lstStyle/>
        <a:p>
          <a:endParaRPr lang="en-GB" sz="3600"/>
        </a:p>
      </dgm:t>
    </dgm:pt>
    <dgm:pt modelId="{4A295F4D-B439-4599-9ADF-FD80C1511370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Μαδρίτη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E53639F-09DA-4154-A6AD-DE46BF9AC607}" type="parTrans" cxnId="{7462D1F5-BF7A-4DF5-AC07-B2BA9956034B}">
      <dgm:prSet/>
      <dgm:spPr/>
      <dgm:t>
        <a:bodyPr/>
        <a:lstStyle/>
        <a:p>
          <a:endParaRPr lang="en-GB" sz="3600"/>
        </a:p>
      </dgm:t>
    </dgm:pt>
    <dgm:pt modelId="{EFAFC5B7-FE02-4186-AA44-B3D9EF928E81}" type="sibTrans" cxnId="{7462D1F5-BF7A-4DF5-AC07-B2BA9956034B}">
      <dgm:prSet/>
      <dgm:spPr/>
      <dgm:t>
        <a:bodyPr/>
        <a:lstStyle/>
        <a:p>
          <a:endParaRPr lang="en-GB" sz="3600"/>
        </a:p>
      </dgm:t>
    </dgm:pt>
    <dgm:pt modelId="{2D39725E-D259-449E-AF39-7DA26812CFEA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Βρυξέλλες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857425B-D3E3-4D5B-9C3B-DD59F03CD787}" type="parTrans" cxnId="{6752F2C3-44F9-41BD-A8F6-D6FDC24A2F36}">
      <dgm:prSet/>
      <dgm:spPr/>
      <dgm:t>
        <a:bodyPr/>
        <a:lstStyle/>
        <a:p>
          <a:endParaRPr lang="en-GB" sz="3600"/>
        </a:p>
      </dgm:t>
    </dgm:pt>
    <dgm:pt modelId="{A8805F77-6A44-46EA-838F-F5D429CABB6D}" type="sibTrans" cxnId="{6752F2C3-44F9-41BD-A8F6-D6FDC24A2F36}">
      <dgm:prSet/>
      <dgm:spPr/>
      <dgm:t>
        <a:bodyPr/>
        <a:lstStyle/>
        <a:p>
          <a:endParaRPr lang="en-GB" sz="3600"/>
        </a:p>
      </dgm:t>
    </dgm:pt>
    <dgm:pt modelId="{442F39F5-8562-481D-9644-71AB232590E2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Ελσίνκι, Κοπεγχάγη, Όσλο, Στοκχόλμη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E75CBF-9E24-42D6-8BAB-5C1F0B85F77B}" type="parTrans" cxnId="{13CE1EE1-0D40-4974-A8FE-60B07BBDCE20}">
      <dgm:prSet/>
      <dgm:spPr/>
      <dgm:t>
        <a:bodyPr/>
        <a:lstStyle/>
        <a:p>
          <a:endParaRPr lang="en-GB" sz="3600"/>
        </a:p>
      </dgm:t>
    </dgm:pt>
    <dgm:pt modelId="{61449E11-EA4D-405F-BB0F-31E257999A44}" type="sibTrans" cxnId="{13CE1EE1-0D40-4974-A8FE-60B07BBDCE20}">
      <dgm:prSet/>
      <dgm:spPr/>
      <dgm:t>
        <a:bodyPr/>
        <a:lstStyle/>
        <a:p>
          <a:endParaRPr lang="en-GB" sz="3600"/>
        </a:p>
      </dgm:t>
    </dgm:pt>
    <dgm:pt modelId="{8E643F39-6911-4F0E-9ED2-A267267CDB22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Κωνσταντινούπολη, Σμύρνη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F1C289C-D3D0-4881-8BCC-D88A22E11DAB}" type="parTrans" cxnId="{CB605F92-C356-4ACD-BAEC-8DCB9412BB03}">
      <dgm:prSet/>
      <dgm:spPr/>
      <dgm:t>
        <a:bodyPr/>
        <a:lstStyle/>
        <a:p>
          <a:endParaRPr lang="en-GB" sz="3600"/>
        </a:p>
      </dgm:t>
    </dgm:pt>
    <dgm:pt modelId="{D31F2473-EB65-4F47-89F8-7837363AA2CB}" type="sibTrans" cxnId="{CB605F92-C356-4ACD-BAEC-8DCB9412BB03}">
      <dgm:prSet/>
      <dgm:spPr/>
      <dgm:t>
        <a:bodyPr/>
        <a:lstStyle/>
        <a:p>
          <a:endParaRPr lang="en-GB" sz="3600"/>
        </a:p>
      </dgm:t>
    </dgm:pt>
    <dgm:pt modelId="{F077B583-DBC9-49AB-AC32-50C9BF5BC02A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Αϊντχόβεν, Άμστερνταμ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BFD881B-9CFA-4B74-9441-A0CB412FCADA}" type="parTrans" cxnId="{FCF9894A-FF46-4767-A86D-88EC2877247E}">
      <dgm:prSet/>
      <dgm:spPr/>
      <dgm:t>
        <a:bodyPr/>
        <a:lstStyle/>
        <a:p>
          <a:endParaRPr lang="en-GB" sz="3600"/>
        </a:p>
      </dgm:t>
    </dgm:pt>
    <dgm:pt modelId="{4CF34604-00EC-4A37-BBFB-635687183CB5}" type="sibTrans" cxnId="{FCF9894A-FF46-4767-A86D-88EC2877247E}">
      <dgm:prSet/>
      <dgm:spPr/>
      <dgm:t>
        <a:bodyPr/>
        <a:lstStyle/>
        <a:p>
          <a:endParaRPr lang="en-GB" sz="3600"/>
        </a:p>
      </dgm:t>
    </dgm:pt>
    <dgm:pt modelId="{BB305CAD-48AE-4FF3-8269-17D202C5F255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Βαρκελώνη, Μπιλμπάο, Ρώμη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69AD2A3-E4FA-4E60-BCB2-67D8164E5394}" type="parTrans" cxnId="{D1A61239-EB2D-4505-BA0B-0CFE6DC10E1A}">
      <dgm:prSet/>
      <dgm:spPr/>
      <dgm:t>
        <a:bodyPr/>
        <a:lstStyle/>
        <a:p>
          <a:endParaRPr lang="en-GB" sz="3600"/>
        </a:p>
      </dgm:t>
    </dgm:pt>
    <dgm:pt modelId="{31ED4456-122C-4EF7-9CEF-A69700B74207}" type="sibTrans" cxnId="{D1A61239-EB2D-4505-BA0B-0CFE6DC10E1A}">
      <dgm:prSet/>
      <dgm:spPr/>
      <dgm:t>
        <a:bodyPr/>
        <a:lstStyle/>
        <a:p>
          <a:endParaRPr lang="en-GB" sz="3600"/>
        </a:p>
      </dgm:t>
    </dgm:pt>
    <dgm:pt modelId="{7A896818-6B27-46D1-A925-9EB1BEE5E656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Γενεύη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359EFA4-3491-4CA2-ACE9-CBAE00C0500E}" type="sibTrans" cxnId="{35E16306-3E6A-4537-8406-17F20685AA60}">
      <dgm:prSet/>
      <dgm:spPr/>
      <dgm:t>
        <a:bodyPr/>
        <a:lstStyle/>
        <a:p>
          <a:endParaRPr lang="en-GB" sz="3600"/>
        </a:p>
      </dgm:t>
    </dgm:pt>
    <dgm:pt modelId="{6B0A7916-DE1B-4C71-B206-C81A065D1CFA}" type="parTrans" cxnId="{35E16306-3E6A-4537-8406-17F20685AA60}">
      <dgm:prSet/>
      <dgm:spPr/>
      <dgm:t>
        <a:bodyPr/>
        <a:lstStyle/>
        <a:p>
          <a:endParaRPr lang="en-GB" sz="3600"/>
        </a:p>
      </dgm:t>
    </dgm:pt>
    <dgm:pt modelId="{1B563A19-1D40-4DB1-9883-BA9B17A31CC2}">
      <dgm:prSet phldrT="[Text]" custT="1"/>
      <dgm:spPr/>
      <dgm:t>
        <a:bodyPr/>
        <a:lstStyle/>
        <a:p>
          <a:r>
            <a:rPr lang="el-GR" sz="12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Βρυξέλλες, Λονδίνο. Μπέργκαμο, Πάφος, Ρώμη, </a:t>
          </a:r>
          <a:r>
            <a:rPr lang="el-GR" sz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Θεσ</a:t>
          </a:r>
          <a:r>
            <a:rPr lang="el-GR" sz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/</a:t>
          </a:r>
          <a:r>
            <a:rPr lang="el-GR" sz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νικη</a:t>
          </a:r>
          <a:r>
            <a:rPr lang="el-GR" sz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Ρόδος, Χανιά</a:t>
          </a:r>
          <a:endParaRPr lang="en-US" sz="1200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BC7D3BD-07BB-4E61-A24F-C7744DDF0015}" type="sibTrans" cxnId="{306E1D61-6545-4651-977E-FD30DD21B727}">
      <dgm:prSet/>
      <dgm:spPr/>
      <dgm:t>
        <a:bodyPr/>
        <a:lstStyle/>
        <a:p>
          <a:endParaRPr lang="en-GB" sz="3600"/>
        </a:p>
      </dgm:t>
    </dgm:pt>
    <dgm:pt modelId="{48918954-84AA-4D74-8A91-791A708F193F}" type="parTrans" cxnId="{306E1D61-6545-4651-977E-FD30DD21B727}">
      <dgm:prSet/>
      <dgm:spPr/>
      <dgm:t>
        <a:bodyPr/>
        <a:lstStyle/>
        <a:p>
          <a:endParaRPr lang="en-GB" sz="3600"/>
        </a:p>
      </dgm:t>
    </dgm:pt>
    <dgm:pt modelId="{54BBFBE6-8802-4C7C-A8EE-A45BC6C7B851}">
      <dgm:prSet phldrT="[Text]" custT="1"/>
      <dgm:spPr/>
      <dgm:t>
        <a:bodyPr/>
        <a:lstStyle/>
        <a:p>
          <a:r>
            <a:rPr lang="el-GR" sz="120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Λυών, Νάντη, Παρίσι</a:t>
          </a:r>
          <a:endParaRPr lang="en-US" sz="1200" dirty="0" smtClean="0">
            <a:solidFill>
              <a:srgbClr val="FFC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5B3A9F-1FAC-4D2C-BE4B-93CF9D31B0F6}" type="sibTrans" cxnId="{689E8FA1-44BE-41B8-B300-A1DEB998A2B5}">
      <dgm:prSet/>
      <dgm:spPr/>
      <dgm:t>
        <a:bodyPr/>
        <a:lstStyle/>
        <a:p>
          <a:endParaRPr lang="en-GB" sz="3600"/>
        </a:p>
      </dgm:t>
    </dgm:pt>
    <dgm:pt modelId="{52E2B73D-6351-46DC-9272-45CACA1DE1E4}" type="parTrans" cxnId="{689E8FA1-44BE-41B8-B300-A1DEB998A2B5}">
      <dgm:prSet/>
      <dgm:spPr/>
      <dgm:t>
        <a:bodyPr/>
        <a:lstStyle/>
        <a:p>
          <a:endParaRPr lang="en-GB" sz="3600"/>
        </a:p>
      </dgm:t>
    </dgm:pt>
    <dgm:pt modelId="{963E7281-B66B-4B33-960D-66F6BD783FE7}" type="pres">
      <dgm:prSet presAssocID="{B4C70F3F-18B5-4A6F-B8EE-0907D9C8A5B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BE8BBCB9-B33B-4333-B6D0-D420263EE643}" type="pres">
      <dgm:prSet presAssocID="{4A3AD119-9D3D-4887-9982-B714B98DDB03}" presName="root" presStyleCnt="0">
        <dgm:presLayoutVars>
          <dgm:chMax/>
          <dgm:chPref/>
        </dgm:presLayoutVars>
      </dgm:prSet>
      <dgm:spPr/>
    </dgm:pt>
    <dgm:pt modelId="{AFA9829F-CDF0-4C9E-84D5-064149322E58}" type="pres">
      <dgm:prSet presAssocID="{4A3AD119-9D3D-4887-9982-B714B98DDB03}" presName="rootComposite" presStyleCnt="0">
        <dgm:presLayoutVars/>
      </dgm:prSet>
      <dgm:spPr/>
    </dgm:pt>
    <dgm:pt modelId="{C78E3DD7-B8B0-4477-B197-B63EC496BBB5}" type="pres">
      <dgm:prSet presAssocID="{4A3AD119-9D3D-4887-9982-B714B98DDB03}" presName="ParentAccent" presStyleLbl="alignNode1" presStyleIdx="0" presStyleCnt="2" custScaleX="100765" custLinFactNeighborX="4728" custLinFactNeighborY="10205"/>
      <dgm:spPr>
        <a:solidFill>
          <a:srgbClr val="FFC000"/>
        </a:solidFill>
      </dgm:spPr>
    </dgm:pt>
    <dgm:pt modelId="{81B15171-13D2-4010-8E27-8C67F5BC9268}" type="pres">
      <dgm:prSet presAssocID="{4A3AD119-9D3D-4887-9982-B714B98DDB03}" presName="ParentSmallAccent" presStyleLbl="fgAcc1" presStyleIdx="0" presStyleCnt="2" custScaleX="166909" custLinFactX="300000" custLinFactY="300000" custLinFactNeighborX="332967" custLinFactNeighborY="31072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4C6DCA4-CCBA-4443-997D-FF86143FE707}" type="pres">
      <dgm:prSet presAssocID="{4A3AD119-9D3D-4887-9982-B714B98DDB03}" presName="Parent" presStyleLbl="revTx" presStyleIdx="0" presStyleCnt="34" custScaleX="166909" custLinFactNeighborX="917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C6877F-B367-45A3-B640-B4AA06E3A08E}" type="pres">
      <dgm:prSet presAssocID="{4A3AD119-9D3D-4887-9982-B714B98DDB03}" presName="childShape" presStyleCnt="0">
        <dgm:presLayoutVars>
          <dgm:chMax val="0"/>
          <dgm:chPref val="0"/>
        </dgm:presLayoutVars>
      </dgm:prSet>
      <dgm:spPr/>
    </dgm:pt>
    <dgm:pt modelId="{4306BE6F-3CE2-4736-92E0-DACF297DE9F8}" type="pres">
      <dgm:prSet presAssocID="{3E336EEF-F86B-43F3-8E8A-BBCC2311814A}" presName="childComposite" presStyleCnt="0">
        <dgm:presLayoutVars>
          <dgm:chMax val="0"/>
          <dgm:chPref val="0"/>
        </dgm:presLayoutVars>
      </dgm:prSet>
      <dgm:spPr/>
    </dgm:pt>
    <dgm:pt modelId="{322F503E-0E76-4335-AA3E-A4E8C8AEEF4B}" type="pres">
      <dgm:prSet presAssocID="{3E336EEF-F86B-43F3-8E8A-BBCC2311814A}" presName="ChildAccent" presStyleLbl="solidFgAcc1" presStyleIdx="0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A4BC654-3CC3-4FE4-B265-7B3700231204}" type="pres">
      <dgm:prSet presAssocID="{3E336EEF-F86B-43F3-8E8A-BBCC2311814A}" presName="Child" presStyleLbl="revTx" presStyleIdx="1" presStyleCnt="34" custScaleX="84097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9441CC-125F-4B93-899A-240EBAB8A00C}" type="pres">
      <dgm:prSet presAssocID="{081C0759-C141-4DA6-90AC-44E328C0EB01}" presName="childComposite" presStyleCnt="0">
        <dgm:presLayoutVars>
          <dgm:chMax val="0"/>
          <dgm:chPref val="0"/>
        </dgm:presLayoutVars>
      </dgm:prSet>
      <dgm:spPr/>
    </dgm:pt>
    <dgm:pt modelId="{A6D4CBCA-F8F5-4614-907E-81100E341AF9}" type="pres">
      <dgm:prSet presAssocID="{081C0759-C141-4DA6-90AC-44E328C0EB01}" presName="ChildAccent" presStyleLbl="solidFgAcc1" presStyleIdx="1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1D35FDB-7ED4-412A-8F8A-2D96AA1C307F}" type="pres">
      <dgm:prSet presAssocID="{081C0759-C141-4DA6-90AC-44E328C0EB01}" presName="Child" presStyleLbl="revTx" presStyleIdx="2" presStyleCnt="34" custScaleX="84097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8D815D-5071-4844-9F11-20425BE17FEA}" type="pres">
      <dgm:prSet presAssocID="{178347D2-9D60-41FA-AAC6-63B12CAD0149}" presName="childComposite" presStyleCnt="0">
        <dgm:presLayoutVars>
          <dgm:chMax val="0"/>
          <dgm:chPref val="0"/>
        </dgm:presLayoutVars>
      </dgm:prSet>
      <dgm:spPr/>
    </dgm:pt>
    <dgm:pt modelId="{BE33B5D6-96E1-4E7C-AAC5-16660D1EA4BF}" type="pres">
      <dgm:prSet presAssocID="{178347D2-9D60-41FA-AAC6-63B12CAD0149}" presName="ChildAccent" presStyleLbl="solidFgAcc1" presStyleIdx="2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B99E2D5-F5FD-436B-9E6D-A063E61988AC}" type="pres">
      <dgm:prSet presAssocID="{178347D2-9D60-41FA-AAC6-63B12CAD0149}" presName="Child" presStyleLbl="revTx" presStyleIdx="3" presStyleCnt="34" custScaleX="127309" custLinFactNeighborX="7770" custLinFactNeighborY="7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579FF8-8035-4FEB-AC60-DA5C0ED82B90}" type="pres">
      <dgm:prSet presAssocID="{8DE04703-A396-45D3-BA50-BAEF0EA4BEC2}" presName="childComposite" presStyleCnt="0">
        <dgm:presLayoutVars>
          <dgm:chMax val="0"/>
          <dgm:chPref val="0"/>
        </dgm:presLayoutVars>
      </dgm:prSet>
      <dgm:spPr/>
    </dgm:pt>
    <dgm:pt modelId="{575D473D-E717-4E49-A34E-FC4214D72C9E}" type="pres">
      <dgm:prSet presAssocID="{8DE04703-A396-45D3-BA50-BAEF0EA4BEC2}" presName="ChildAccent" presStyleLbl="solidFgAcc1" presStyleIdx="3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5552DDE2-9D7D-49D6-AABE-EBBA8ED50E1D}" type="pres">
      <dgm:prSet presAssocID="{8DE04703-A396-45D3-BA50-BAEF0EA4BEC2}" presName="Child" presStyleLbl="revTx" presStyleIdx="4" presStyleCnt="34" custScaleX="84097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C12BFD-B2AA-4D79-9140-3C674664009D}" type="pres">
      <dgm:prSet presAssocID="{8091E68A-3C06-4D5B-BC80-B761A72B9A56}" presName="childComposite" presStyleCnt="0">
        <dgm:presLayoutVars>
          <dgm:chMax val="0"/>
          <dgm:chPref val="0"/>
        </dgm:presLayoutVars>
      </dgm:prSet>
      <dgm:spPr/>
    </dgm:pt>
    <dgm:pt modelId="{C1CDCDA1-8874-4D11-91AF-E97535C49C88}" type="pres">
      <dgm:prSet presAssocID="{8091E68A-3C06-4D5B-BC80-B761A72B9A56}" presName="ChildAccent" presStyleLbl="solidFgAcc1" presStyleIdx="4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C9A0BE9-E1B9-4E20-9FA9-DCA93EDC9003}" type="pres">
      <dgm:prSet presAssocID="{8091E68A-3C06-4D5B-BC80-B761A72B9A56}" presName="Child" presStyleLbl="revTx" presStyleIdx="5" presStyleCnt="34" custScaleX="130686" custLinFactNeighborX="11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13AC14-E37F-479C-A66C-1F66D5382452}" type="pres">
      <dgm:prSet presAssocID="{715C817F-51E7-4E78-BCD8-7AE2B00C08FC}" presName="childComposite" presStyleCnt="0">
        <dgm:presLayoutVars>
          <dgm:chMax val="0"/>
          <dgm:chPref val="0"/>
        </dgm:presLayoutVars>
      </dgm:prSet>
      <dgm:spPr/>
    </dgm:pt>
    <dgm:pt modelId="{61753E60-B045-4844-AC24-D82B73D82B22}" type="pres">
      <dgm:prSet presAssocID="{715C817F-51E7-4E78-BCD8-7AE2B00C08FC}" presName="ChildAccent" presStyleLbl="solidFgAcc1" presStyleIdx="5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38CC6E2-23C5-47F1-84B9-6684D62DB55C}" type="pres">
      <dgm:prSet presAssocID="{715C817F-51E7-4E78-BCD8-7AE2B00C08FC}" presName="Child" presStyleLbl="revTx" presStyleIdx="6" presStyleCnt="34" custScaleX="84097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3DA636-0152-4E02-944A-C9E9A04E2E3C}" type="pres">
      <dgm:prSet presAssocID="{EFC02A86-C837-4204-A37F-098305EAC86D}" presName="childComposite" presStyleCnt="0">
        <dgm:presLayoutVars>
          <dgm:chMax val="0"/>
          <dgm:chPref val="0"/>
        </dgm:presLayoutVars>
      </dgm:prSet>
      <dgm:spPr/>
    </dgm:pt>
    <dgm:pt modelId="{27B3D424-0D81-4F7F-BF67-AD84BD9C7B89}" type="pres">
      <dgm:prSet presAssocID="{EFC02A86-C837-4204-A37F-098305EAC86D}" presName="ChildAccent" presStyleLbl="solidFgAcc1" presStyleIdx="6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67E9BE75-FE4B-494C-B9B2-AFBDC302EAC5}" type="pres">
      <dgm:prSet presAssocID="{EFC02A86-C837-4204-A37F-098305EAC86D}" presName="Child" presStyleLbl="revTx" presStyleIdx="7" presStyleCnt="34" custScaleX="163583" custLinFactNeighborX="44439" custLinFactNeighborY="12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878ED0-EA49-4E24-B0D1-C999C8728798}" type="pres">
      <dgm:prSet presAssocID="{3D6591C1-E4C8-4FC2-86F9-E5897DD19FFC}" presName="childComposite" presStyleCnt="0">
        <dgm:presLayoutVars>
          <dgm:chMax val="0"/>
          <dgm:chPref val="0"/>
        </dgm:presLayoutVars>
      </dgm:prSet>
      <dgm:spPr/>
    </dgm:pt>
    <dgm:pt modelId="{19A39FD3-BFF8-450A-BFE5-A62B2B821E2E}" type="pres">
      <dgm:prSet presAssocID="{3D6591C1-E4C8-4FC2-86F9-E5897DD19FFC}" presName="ChildAccent" presStyleLbl="solidFgAcc1" presStyleIdx="7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538FD0E-2022-4C62-A203-D3013782A719}" type="pres">
      <dgm:prSet presAssocID="{3D6591C1-E4C8-4FC2-86F9-E5897DD19FFC}" presName="Child" presStyleLbl="revTx" presStyleIdx="8" presStyleCnt="34" custScaleX="106036" custLinFactNeighborX="-13108" custLinFactNeighborY="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23AFBE-1D0E-4F7D-BFA7-8E5FA71807D3}" type="pres">
      <dgm:prSet presAssocID="{30985A7F-051F-41E0-A591-C49AA4EE1C31}" presName="childComposite" presStyleCnt="0">
        <dgm:presLayoutVars>
          <dgm:chMax val="0"/>
          <dgm:chPref val="0"/>
        </dgm:presLayoutVars>
      </dgm:prSet>
      <dgm:spPr/>
    </dgm:pt>
    <dgm:pt modelId="{371C2C38-9FAB-4FF8-81A1-EFCB032211E6}" type="pres">
      <dgm:prSet presAssocID="{30985A7F-051F-41E0-A591-C49AA4EE1C31}" presName="ChildAccent" presStyleLbl="solidFgAcc1" presStyleIdx="8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75F21DD-6A2A-466A-876B-DAF6010B7DD9}" type="pres">
      <dgm:prSet presAssocID="{30985A7F-051F-41E0-A591-C49AA4EE1C31}" presName="Child" presStyleLbl="revTx" presStyleIdx="9" presStyleCnt="34" custScaleX="146731" custLinFactNeighborX="27587" custLinFactNeighborY="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D5EA9B-6C3F-4CD8-B706-02847A7400C2}" type="pres">
      <dgm:prSet presAssocID="{89AA9FD4-7AC5-4463-9997-8082191F085B}" presName="childComposite" presStyleCnt="0">
        <dgm:presLayoutVars>
          <dgm:chMax val="0"/>
          <dgm:chPref val="0"/>
        </dgm:presLayoutVars>
      </dgm:prSet>
      <dgm:spPr/>
    </dgm:pt>
    <dgm:pt modelId="{2FF28827-A8F4-4F76-868C-17F1AA0E0BFB}" type="pres">
      <dgm:prSet presAssocID="{89AA9FD4-7AC5-4463-9997-8082191F085B}" presName="ChildAccent" presStyleLbl="solidFgAcc1" presStyleIdx="9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46006CF9-ABC8-4863-972F-B93D5E98C71B}" type="pres">
      <dgm:prSet presAssocID="{89AA9FD4-7AC5-4463-9997-8082191F085B}" presName="Child" presStyleLbl="revTx" presStyleIdx="10" presStyleCnt="34" custScaleX="84097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8505E-A8FA-43AD-A2E5-FFD6AF3FB15B}" type="pres">
      <dgm:prSet presAssocID="{9A86396D-604E-49A2-A1DC-30282A3D1D9F}" presName="childComposite" presStyleCnt="0">
        <dgm:presLayoutVars>
          <dgm:chMax val="0"/>
          <dgm:chPref val="0"/>
        </dgm:presLayoutVars>
      </dgm:prSet>
      <dgm:spPr/>
    </dgm:pt>
    <dgm:pt modelId="{7596C0E7-92F4-4B2A-BD20-EB2AAEACC575}" type="pres">
      <dgm:prSet presAssocID="{9A86396D-604E-49A2-A1DC-30282A3D1D9F}" presName="ChildAccent" presStyleLbl="solidFgAcc1" presStyleIdx="10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229C942-6801-4F88-AD68-C8FB74D648B1}" type="pres">
      <dgm:prSet presAssocID="{9A86396D-604E-49A2-A1DC-30282A3D1D9F}" presName="Child" presStyleLbl="revTx" presStyleIdx="11" presStyleCnt="34" custScaleX="84097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158352-24E1-4B7D-944C-17E057B3EA66}" type="pres">
      <dgm:prSet presAssocID="{0A955A30-777F-4829-9242-4C034B517A78}" presName="childComposite" presStyleCnt="0">
        <dgm:presLayoutVars>
          <dgm:chMax val="0"/>
          <dgm:chPref val="0"/>
        </dgm:presLayoutVars>
      </dgm:prSet>
      <dgm:spPr/>
    </dgm:pt>
    <dgm:pt modelId="{857B4785-C5C4-4009-B2A3-66B39EC60253}" type="pres">
      <dgm:prSet presAssocID="{0A955A30-777F-4829-9242-4C034B517A78}" presName="ChildAccent" presStyleLbl="solidFgAcc1" presStyleIdx="11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8BFA2D5-5077-4631-A1F9-A24D34FE0640}" type="pres">
      <dgm:prSet presAssocID="{0A955A30-777F-4829-9242-4C034B517A78}" presName="Child" presStyleLbl="revTx" presStyleIdx="12" presStyleCnt="34" custScaleX="84097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6D47AB-9328-4606-ADAE-BA17159503A3}" type="pres">
      <dgm:prSet presAssocID="{4D131B1F-EA24-4697-BAF3-6932F338501E}" presName="childComposite" presStyleCnt="0">
        <dgm:presLayoutVars>
          <dgm:chMax val="0"/>
          <dgm:chPref val="0"/>
        </dgm:presLayoutVars>
      </dgm:prSet>
      <dgm:spPr/>
    </dgm:pt>
    <dgm:pt modelId="{48AFFEFA-2B77-4CDD-9D4D-1ABBBE454593}" type="pres">
      <dgm:prSet presAssocID="{4D131B1F-EA24-4697-BAF3-6932F338501E}" presName="ChildAccent" presStyleLbl="solidFgAcc1" presStyleIdx="12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4FA0FBF-2EFF-4DC3-8415-FA0F81C5CD75}" type="pres">
      <dgm:prSet presAssocID="{4D131B1F-EA24-4697-BAF3-6932F338501E}" presName="Child" presStyleLbl="revTx" presStyleIdx="13" presStyleCnt="34" custScaleX="84097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0D1280-31C6-4851-AEDC-BE1885B40252}" type="pres">
      <dgm:prSet presAssocID="{1A64D12B-1935-45CF-8539-EF7D267EBB5D}" presName="childComposite" presStyleCnt="0">
        <dgm:presLayoutVars>
          <dgm:chMax val="0"/>
          <dgm:chPref val="0"/>
        </dgm:presLayoutVars>
      </dgm:prSet>
      <dgm:spPr/>
    </dgm:pt>
    <dgm:pt modelId="{C710B2E7-C220-4C7A-A80E-264664E01BCA}" type="pres">
      <dgm:prSet presAssocID="{1A64D12B-1935-45CF-8539-EF7D267EBB5D}" presName="ChildAccent" presStyleLbl="solidFgAcc1" presStyleIdx="13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C1C36C0-0A82-4F6C-ABC9-11CAE1DF868C}" type="pres">
      <dgm:prSet presAssocID="{1A64D12B-1935-45CF-8539-EF7D267EBB5D}" presName="Child" presStyleLbl="revTx" presStyleIdx="14" presStyleCnt="34" custScaleX="166534" custScaleY="91646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8CD17A-BE92-46B8-843E-686FA2264604}" type="pres">
      <dgm:prSet presAssocID="{C2CE8C54-9BF8-4A2E-92CD-911C106D288B}" presName="childComposite" presStyleCnt="0">
        <dgm:presLayoutVars>
          <dgm:chMax val="0"/>
          <dgm:chPref val="0"/>
        </dgm:presLayoutVars>
      </dgm:prSet>
      <dgm:spPr/>
    </dgm:pt>
    <dgm:pt modelId="{93AB81F6-DC4C-4C96-8A2C-04A1B29D41B1}" type="pres">
      <dgm:prSet presAssocID="{C2CE8C54-9BF8-4A2E-92CD-911C106D288B}" presName="ChildAccent" presStyleLbl="solidFgAcc1" presStyleIdx="14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4BECADC6-93CE-44BF-B864-576513D748F9}" type="pres">
      <dgm:prSet presAssocID="{C2CE8C54-9BF8-4A2E-92CD-911C106D288B}" presName="Child" presStyleLbl="revTx" presStyleIdx="15" presStyleCnt="34" custScaleX="141217" custLinFactNeighborX="21574" custLinFactNeighborY="4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66BE00-325C-4374-98B2-0271AFC85A86}" type="pres">
      <dgm:prSet presAssocID="{C51AE59D-5135-466C-886F-69E00A175CA4}" presName="childComposite" presStyleCnt="0">
        <dgm:presLayoutVars>
          <dgm:chMax val="0"/>
          <dgm:chPref val="0"/>
        </dgm:presLayoutVars>
      </dgm:prSet>
      <dgm:spPr/>
    </dgm:pt>
    <dgm:pt modelId="{705B80B9-7AC1-444A-91AE-F1FD770B543C}" type="pres">
      <dgm:prSet presAssocID="{C51AE59D-5135-466C-886F-69E00A175CA4}" presName="ChildAccent" presStyleLbl="solidFgAcc1" presStyleIdx="15" presStyleCnt="32" custScaleX="166908" custLinFactNeighborX="-9955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79D333A-4B2C-464C-82B1-440CE8803E72}" type="pres">
      <dgm:prSet presAssocID="{C51AE59D-5135-466C-886F-69E00A175CA4}" presName="Child" presStyleLbl="revTx" presStyleIdx="16" presStyleCnt="34" custScaleX="84097" custLinFactNeighborX="-3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8EB116-7296-4BA0-BFC0-721B74294A47}" type="pres">
      <dgm:prSet presAssocID="{2578BD1F-7FA5-4B4E-A181-5937A6C4C065}" presName="root" presStyleCnt="0">
        <dgm:presLayoutVars>
          <dgm:chMax/>
          <dgm:chPref/>
        </dgm:presLayoutVars>
      </dgm:prSet>
      <dgm:spPr/>
    </dgm:pt>
    <dgm:pt modelId="{7F68250F-2038-460A-92B8-BB99CE2EB456}" type="pres">
      <dgm:prSet presAssocID="{2578BD1F-7FA5-4B4E-A181-5937A6C4C065}" presName="rootComposite" presStyleCnt="0">
        <dgm:presLayoutVars/>
      </dgm:prSet>
      <dgm:spPr/>
    </dgm:pt>
    <dgm:pt modelId="{0AA9775A-A87C-49FF-9C69-CBA329893A1C}" type="pres">
      <dgm:prSet presAssocID="{2578BD1F-7FA5-4B4E-A181-5937A6C4C065}" presName="ParentAccent" presStyleLbl="alignNode1" presStyleIdx="1" presStyleCnt="2" custScaleX="153418" custScaleY="101279" custLinFactNeighborX="-20783" custLinFactNeighborY="10844"/>
      <dgm:spPr>
        <a:solidFill>
          <a:srgbClr val="0070C0"/>
        </a:solidFill>
      </dgm:spPr>
    </dgm:pt>
    <dgm:pt modelId="{BFC0FFEF-B16C-4911-8F90-A0A6DDCC1AB9}" type="pres">
      <dgm:prSet presAssocID="{2578BD1F-7FA5-4B4E-A181-5937A6C4C065}" presName="ParentSmallAccent" presStyleLbl="fgAcc1" presStyleIdx="1" presStyleCnt="2" custScaleX="166909" custLinFactX="-624164" custLinFactNeighborX="-700000" custLinFactNeighborY="-1420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DBB7EA8-AB1A-46FF-AC32-79011E02A355}" type="pres">
      <dgm:prSet presAssocID="{2578BD1F-7FA5-4B4E-A181-5937A6C4C065}" presName="Parent" presStyleLbl="revTx" presStyleIdx="17" presStyleCnt="34" custScaleX="166909" custLinFactNeighborX="203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6103C3-0E3F-484B-B92A-B40DC423C6BD}" type="pres">
      <dgm:prSet presAssocID="{2578BD1F-7FA5-4B4E-A181-5937A6C4C065}" presName="childShape" presStyleCnt="0">
        <dgm:presLayoutVars>
          <dgm:chMax val="0"/>
          <dgm:chPref val="0"/>
        </dgm:presLayoutVars>
      </dgm:prSet>
      <dgm:spPr/>
    </dgm:pt>
    <dgm:pt modelId="{E5EC0891-A697-4343-B229-4749552CCBA0}" type="pres">
      <dgm:prSet presAssocID="{AE0FD5DF-C800-4135-A891-160B7F353E3C}" presName="childComposite" presStyleCnt="0">
        <dgm:presLayoutVars>
          <dgm:chMax val="0"/>
          <dgm:chPref val="0"/>
        </dgm:presLayoutVars>
      </dgm:prSet>
      <dgm:spPr/>
    </dgm:pt>
    <dgm:pt modelId="{E7FA55FB-8A18-4024-9880-EC6CC4BE590C}" type="pres">
      <dgm:prSet presAssocID="{AE0FD5DF-C800-4135-A891-160B7F353E3C}" presName="ChildAccent" presStyleLbl="solidFgAcc1" presStyleIdx="16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A461082-0536-4813-A58C-7BB5FE1FDA66}" type="pres">
      <dgm:prSet presAssocID="{AE0FD5DF-C800-4135-A891-160B7F353E3C}" presName="Child" presStyleLbl="revTx" presStyleIdx="18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147B60-C306-4D42-A250-05C5E148BCBD}" type="pres">
      <dgm:prSet presAssocID="{4C2D15F4-BE10-4B19-B982-F0F36505D3CB}" presName="childComposite" presStyleCnt="0">
        <dgm:presLayoutVars>
          <dgm:chMax val="0"/>
          <dgm:chPref val="0"/>
        </dgm:presLayoutVars>
      </dgm:prSet>
      <dgm:spPr/>
    </dgm:pt>
    <dgm:pt modelId="{B09D0D3F-DBF4-44FC-BF82-2C5E53D10424}" type="pres">
      <dgm:prSet presAssocID="{4C2D15F4-BE10-4B19-B982-F0F36505D3CB}" presName="ChildAccent" presStyleLbl="solidFgAcc1" presStyleIdx="17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89BB7F1-9D7B-4D38-87E8-AFF43DA4EDE9}" type="pres">
      <dgm:prSet presAssocID="{4C2D15F4-BE10-4B19-B982-F0F36505D3CB}" presName="Child" presStyleLbl="revTx" presStyleIdx="19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A21C81-CDDE-4410-99EF-08C1ED64C052}" type="pres">
      <dgm:prSet presAssocID="{4E810ADE-B7A8-4FDC-BC69-A61A5FB32E3C}" presName="childComposite" presStyleCnt="0">
        <dgm:presLayoutVars>
          <dgm:chMax val="0"/>
          <dgm:chPref val="0"/>
        </dgm:presLayoutVars>
      </dgm:prSet>
      <dgm:spPr/>
    </dgm:pt>
    <dgm:pt modelId="{3D377332-5984-4713-922A-79769CE772CA}" type="pres">
      <dgm:prSet presAssocID="{4E810ADE-B7A8-4FDC-BC69-A61A5FB32E3C}" presName="ChildAccent" presStyleLbl="solidFgAcc1" presStyleIdx="18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BA6AD2A-E557-4B72-B306-1D509E9F82C7}" type="pres">
      <dgm:prSet presAssocID="{4E810ADE-B7A8-4FDC-BC69-A61A5FB32E3C}" presName="Child" presStyleLbl="revTx" presStyleIdx="20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FCEFE5-36AF-4E45-93DE-B3BB11D65A5B}" type="pres">
      <dgm:prSet presAssocID="{5E7B4FCA-AF12-459C-A405-895C5AE73C21}" presName="childComposite" presStyleCnt="0">
        <dgm:presLayoutVars>
          <dgm:chMax val="0"/>
          <dgm:chPref val="0"/>
        </dgm:presLayoutVars>
      </dgm:prSet>
      <dgm:spPr/>
    </dgm:pt>
    <dgm:pt modelId="{8FA67A1A-B2CA-4A24-8744-EA46041AB037}" type="pres">
      <dgm:prSet presAssocID="{5E7B4FCA-AF12-459C-A405-895C5AE73C21}" presName="ChildAccent" presStyleLbl="solidFgAcc1" presStyleIdx="19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C0873C9-506A-4234-B627-9B79ADE82DE5}" type="pres">
      <dgm:prSet presAssocID="{5E7B4FCA-AF12-459C-A405-895C5AE73C21}" presName="Child" presStyleLbl="revTx" presStyleIdx="21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705FCC-7227-4ACB-BF15-0515C5CC8086}" type="pres">
      <dgm:prSet presAssocID="{508AB7B7-E3F3-402E-B27B-116372930E93}" presName="childComposite" presStyleCnt="0">
        <dgm:presLayoutVars>
          <dgm:chMax val="0"/>
          <dgm:chPref val="0"/>
        </dgm:presLayoutVars>
      </dgm:prSet>
      <dgm:spPr/>
    </dgm:pt>
    <dgm:pt modelId="{FDC75F5A-DD95-4293-94B1-C428DDDB112B}" type="pres">
      <dgm:prSet presAssocID="{508AB7B7-E3F3-402E-B27B-116372930E93}" presName="ChildAccent" presStyleLbl="solidFgAcc1" presStyleIdx="20" presStyleCnt="32" custScaleX="166908" custLinFactX="-800015" custLinFactNeighborX="-9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EDE275D-4558-4517-90F7-68ECC7E2135A}" type="pres">
      <dgm:prSet presAssocID="{508AB7B7-E3F3-402E-B27B-116372930E93}" presName="Child" presStyleLbl="revTx" presStyleIdx="22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CD495-2BEF-45F7-BF21-9241D938F64C}" type="pres">
      <dgm:prSet presAssocID="{DE69AF1D-CFB4-4407-BC5C-5699F684EEAD}" presName="childComposite" presStyleCnt="0">
        <dgm:presLayoutVars>
          <dgm:chMax val="0"/>
          <dgm:chPref val="0"/>
        </dgm:presLayoutVars>
      </dgm:prSet>
      <dgm:spPr/>
    </dgm:pt>
    <dgm:pt modelId="{83D519DB-2133-484C-931A-E43EB1A56B0D}" type="pres">
      <dgm:prSet presAssocID="{DE69AF1D-CFB4-4407-BC5C-5699F684EEAD}" presName="ChildAccent" presStyleLbl="solidFgAcc1" presStyleIdx="21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601CF596-BB13-4C9B-AFED-85D597E37E27}" type="pres">
      <dgm:prSet presAssocID="{DE69AF1D-CFB4-4407-BC5C-5699F684EEAD}" presName="Child" presStyleLbl="revTx" presStyleIdx="23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89081E-59B1-44C3-9FF5-00225A63F1C6}" type="pres">
      <dgm:prSet presAssocID="{7A896818-6B27-46D1-A925-9EB1BEE5E656}" presName="childComposite" presStyleCnt="0">
        <dgm:presLayoutVars>
          <dgm:chMax val="0"/>
          <dgm:chPref val="0"/>
        </dgm:presLayoutVars>
      </dgm:prSet>
      <dgm:spPr/>
    </dgm:pt>
    <dgm:pt modelId="{7FA57AD7-CA8B-49AB-AD7E-1A73C992EC70}" type="pres">
      <dgm:prSet presAssocID="{7A896818-6B27-46D1-A925-9EB1BEE5E656}" presName="ChildAccent" presStyleLbl="solidFgAcc1" presStyleIdx="22" presStyleCnt="32" custScaleX="166908" custLinFactX="-800015" custLinFactNeighborX="-9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0834D24-0C47-49AD-B245-F79AE0675668}" type="pres">
      <dgm:prSet presAssocID="{7A896818-6B27-46D1-A925-9EB1BEE5E656}" presName="Child" presStyleLbl="revTx" presStyleIdx="24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FF4631-FAD0-41BC-A724-7FD72F2F5234}" type="pres">
      <dgm:prSet presAssocID="{84B5E3D6-7EDE-4C00-8F5D-BCA778C011BE}" presName="childComposite" presStyleCnt="0">
        <dgm:presLayoutVars>
          <dgm:chMax val="0"/>
          <dgm:chPref val="0"/>
        </dgm:presLayoutVars>
      </dgm:prSet>
      <dgm:spPr/>
    </dgm:pt>
    <dgm:pt modelId="{A63902A4-B400-4182-B71B-0A65CD6F07D6}" type="pres">
      <dgm:prSet presAssocID="{84B5E3D6-7EDE-4C00-8F5D-BCA778C011BE}" presName="ChildAccent" presStyleLbl="solidFgAcc1" presStyleIdx="23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7D4725F-9C74-49CB-955C-EF522C3BA5D2}" type="pres">
      <dgm:prSet presAssocID="{84B5E3D6-7EDE-4C00-8F5D-BCA778C011BE}" presName="Child" presStyleLbl="revTx" presStyleIdx="25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13EE4F-9187-4F93-9549-F957A4C510C5}" type="pres">
      <dgm:prSet presAssocID="{4A295F4D-B439-4599-9ADF-FD80C1511370}" presName="childComposite" presStyleCnt="0">
        <dgm:presLayoutVars>
          <dgm:chMax val="0"/>
          <dgm:chPref val="0"/>
        </dgm:presLayoutVars>
      </dgm:prSet>
      <dgm:spPr/>
    </dgm:pt>
    <dgm:pt modelId="{B54B6652-A450-4111-9912-EEC1AFB3151D}" type="pres">
      <dgm:prSet presAssocID="{4A295F4D-B439-4599-9ADF-FD80C1511370}" presName="ChildAccent" presStyleLbl="solidFgAcc1" presStyleIdx="24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E1916A8-AC35-42F0-AFEC-358F061957E3}" type="pres">
      <dgm:prSet presAssocID="{4A295F4D-B439-4599-9ADF-FD80C1511370}" presName="Child" presStyleLbl="revTx" presStyleIdx="26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16ECD2-58CD-4F7F-B15F-AB95812C7FFB}" type="pres">
      <dgm:prSet presAssocID="{2D39725E-D259-449E-AF39-7DA26812CFEA}" presName="childComposite" presStyleCnt="0">
        <dgm:presLayoutVars>
          <dgm:chMax val="0"/>
          <dgm:chPref val="0"/>
        </dgm:presLayoutVars>
      </dgm:prSet>
      <dgm:spPr/>
    </dgm:pt>
    <dgm:pt modelId="{90FC458A-C2C3-4294-9461-FCC81A0D09A7}" type="pres">
      <dgm:prSet presAssocID="{2D39725E-D259-449E-AF39-7DA26812CFEA}" presName="ChildAccent" presStyleLbl="solidFgAcc1" presStyleIdx="25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A77FE98-F195-4841-B897-BC7E95F72B1A}" type="pres">
      <dgm:prSet presAssocID="{2D39725E-D259-449E-AF39-7DA26812CFEA}" presName="Child" presStyleLbl="revTx" presStyleIdx="27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22AD09-3DC2-420E-A67C-1BDB1999A446}" type="pres">
      <dgm:prSet presAssocID="{442F39F5-8562-481D-9644-71AB232590E2}" presName="childComposite" presStyleCnt="0">
        <dgm:presLayoutVars>
          <dgm:chMax val="0"/>
          <dgm:chPref val="0"/>
        </dgm:presLayoutVars>
      </dgm:prSet>
      <dgm:spPr/>
    </dgm:pt>
    <dgm:pt modelId="{23FCD1E0-2B6C-41D3-B98C-37620D36F548}" type="pres">
      <dgm:prSet presAssocID="{442F39F5-8562-481D-9644-71AB232590E2}" presName="ChildAccent" presStyleLbl="solidFgAcc1" presStyleIdx="26" presStyleCnt="32" custScaleX="166908" custLinFactX="-741184" custLinFactNeighborX="-8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084163F-B050-4CA0-BDF9-94C73AF2C140}" type="pres">
      <dgm:prSet presAssocID="{442F39F5-8562-481D-9644-71AB232590E2}" presName="Child" presStyleLbl="revTx" presStyleIdx="28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13966-C5B7-45EB-A2D6-0F4859B8AB3C}" type="pres">
      <dgm:prSet presAssocID="{8E643F39-6911-4F0E-9ED2-A267267CDB22}" presName="childComposite" presStyleCnt="0">
        <dgm:presLayoutVars>
          <dgm:chMax val="0"/>
          <dgm:chPref val="0"/>
        </dgm:presLayoutVars>
      </dgm:prSet>
      <dgm:spPr/>
    </dgm:pt>
    <dgm:pt modelId="{7D2B1CE5-6375-4E6A-92D5-DAF09DE326D9}" type="pres">
      <dgm:prSet presAssocID="{8E643F39-6911-4F0E-9ED2-A267267CDB22}" presName="ChildAccent" presStyleLbl="solidFgAcc1" presStyleIdx="27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FB16614-C61C-4E23-8044-CA222C3EC164}" type="pres">
      <dgm:prSet presAssocID="{8E643F39-6911-4F0E-9ED2-A267267CDB22}" presName="Child" presStyleLbl="revTx" presStyleIdx="29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69B23C-3CCD-4955-AEF2-73F8F00BB839}" type="pres">
      <dgm:prSet presAssocID="{1B563A19-1D40-4DB1-9883-BA9B17A31CC2}" presName="childComposite" presStyleCnt="0">
        <dgm:presLayoutVars>
          <dgm:chMax val="0"/>
          <dgm:chPref val="0"/>
        </dgm:presLayoutVars>
      </dgm:prSet>
      <dgm:spPr/>
    </dgm:pt>
    <dgm:pt modelId="{EC524052-0524-41D4-9F0F-E8FF4283E540}" type="pres">
      <dgm:prSet presAssocID="{1B563A19-1D40-4DB1-9883-BA9B17A31CC2}" presName="ChildAccent" presStyleLbl="solidFgAcc1" presStyleIdx="28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4B63E993-9C5B-4E29-AA61-3084534EC990}" type="pres">
      <dgm:prSet presAssocID="{1B563A19-1D40-4DB1-9883-BA9B17A31CC2}" presName="Child" presStyleLbl="revTx" presStyleIdx="30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6A32B0-B347-4565-9B09-EE602782103F}" type="pres">
      <dgm:prSet presAssocID="{54BBFBE6-8802-4C7C-A8EE-A45BC6C7B851}" presName="childComposite" presStyleCnt="0">
        <dgm:presLayoutVars>
          <dgm:chMax val="0"/>
          <dgm:chPref val="0"/>
        </dgm:presLayoutVars>
      </dgm:prSet>
      <dgm:spPr/>
    </dgm:pt>
    <dgm:pt modelId="{76F8B331-FD28-4EB9-B29F-2DD38AD738EA}" type="pres">
      <dgm:prSet presAssocID="{54BBFBE6-8802-4C7C-A8EE-A45BC6C7B851}" presName="ChildAccent" presStyleLbl="solidFgAcc1" presStyleIdx="29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D81E8EA-B685-4CAB-89A8-60712376EC31}" type="pres">
      <dgm:prSet presAssocID="{54BBFBE6-8802-4C7C-A8EE-A45BC6C7B851}" presName="Child" presStyleLbl="revTx" presStyleIdx="31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D8EBDC-AB0D-411F-9657-09E62804F4C4}" type="pres">
      <dgm:prSet presAssocID="{F077B583-DBC9-49AB-AC32-50C9BF5BC02A}" presName="childComposite" presStyleCnt="0">
        <dgm:presLayoutVars>
          <dgm:chMax val="0"/>
          <dgm:chPref val="0"/>
        </dgm:presLayoutVars>
      </dgm:prSet>
      <dgm:spPr/>
    </dgm:pt>
    <dgm:pt modelId="{951DB10C-C5A0-45EC-B4B2-C9430711972A}" type="pres">
      <dgm:prSet presAssocID="{F077B583-DBC9-49AB-AC32-50C9BF5BC02A}" presName="ChildAccent" presStyleLbl="solidFgAcc1" presStyleIdx="30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7ABD0E3-8A70-4E76-AB01-C0D239A5DB31}" type="pres">
      <dgm:prSet presAssocID="{F077B583-DBC9-49AB-AC32-50C9BF5BC02A}" presName="Child" presStyleLbl="revTx" presStyleIdx="32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733D68-1E2A-41B4-B999-F7E3CFED3D8C}" type="pres">
      <dgm:prSet presAssocID="{BB305CAD-48AE-4FF3-8269-17D202C5F255}" presName="childComposite" presStyleCnt="0">
        <dgm:presLayoutVars>
          <dgm:chMax val="0"/>
          <dgm:chPref val="0"/>
        </dgm:presLayoutVars>
      </dgm:prSet>
      <dgm:spPr/>
    </dgm:pt>
    <dgm:pt modelId="{37E4E268-3745-4B5B-B311-6E59DAB032F5}" type="pres">
      <dgm:prSet presAssocID="{BB305CAD-48AE-4FF3-8269-17D202C5F255}" presName="ChildAccent" presStyleLbl="solidFgAcc1" presStyleIdx="31" presStyleCnt="32" custScaleX="166908" custLinFactX="-597025" custLinFactNeighborX="-6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8D01BF6-A880-4F14-89DE-593CC8ECC569}" type="pres">
      <dgm:prSet presAssocID="{BB305CAD-48AE-4FF3-8269-17D202C5F255}" presName="Child" presStyleLbl="revTx" presStyleIdx="33" presStyleCnt="34" custScaleX="166909" custLinFactNeighborX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10C42D-8A4C-4D7D-913C-AFF6D51A0216}" type="presOf" srcId="{DE69AF1D-CFB4-4407-BC5C-5699F684EEAD}" destId="{601CF596-BB13-4C9B-AFED-85D597E37E27}" srcOrd="0" destOrd="0" presId="urn:microsoft.com/office/officeart/2008/layout/SquareAccentList"/>
    <dgm:cxn modelId="{0E337744-259B-48C3-88E3-C645B903A390}" srcId="{2578BD1F-7FA5-4B4E-A181-5937A6C4C065}" destId="{84B5E3D6-7EDE-4C00-8F5D-BCA778C011BE}" srcOrd="7" destOrd="0" parTransId="{8A6705AB-E999-4E3D-9854-213651C8F193}" sibTransId="{9E908ABB-E5B2-4765-A6AE-79A4EEA68BF9}"/>
    <dgm:cxn modelId="{645B46CC-4AF0-4A4C-815C-E8A593AF8B65}" type="presOf" srcId="{B4C70F3F-18B5-4A6F-B8EE-0907D9C8A5B5}" destId="{963E7281-B66B-4B33-960D-66F6BD783FE7}" srcOrd="0" destOrd="0" presId="urn:microsoft.com/office/officeart/2008/layout/SquareAccentList"/>
    <dgm:cxn modelId="{DD352BC4-E699-4B77-B0DC-1F5183ED66A0}" srcId="{2578BD1F-7FA5-4B4E-A181-5937A6C4C065}" destId="{AE0FD5DF-C800-4135-A891-160B7F353E3C}" srcOrd="0" destOrd="0" parTransId="{BF3667D9-916E-42C7-B6D0-164089F1EE8E}" sibTransId="{E09D3A92-38EC-44F0-AB64-0174C16BA7CD}"/>
    <dgm:cxn modelId="{0CEC27A7-3A67-4FA1-9EF1-BC52901207D4}" type="presOf" srcId="{89AA9FD4-7AC5-4463-9997-8082191F085B}" destId="{46006CF9-ABC8-4863-972F-B93D5E98C71B}" srcOrd="0" destOrd="0" presId="urn:microsoft.com/office/officeart/2008/layout/SquareAccentList"/>
    <dgm:cxn modelId="{FCF9894A-FF46-4767-A86D-88EC2877247E}" srcId="{2578BD1F-7FA5-4B4E-A181-5937A6C4C065}" destId="{F077B583-DBC9-49AB-AC32-50C9BF5BC02A}" srcOrd="14" destOrd="0" parTransId="{0BFD881B-9CFA-4B74-9441-A0CB412FCADA}" sibTransId="{4CF34604-00EC-4A37-BBFB-635687183CB5}"/>
    <dgm:cxn modelId="{064F5789-0007-493E-93AE-3EA90AF368A0}" type="presOf" srcId="{AE0FD5DF-C800-4135-A891-160B7F353E3C}" destId="{DA461082-0536-4813-A58C-7BB5FE1FDA66}" srcOrd="0" destOrd="0" presId="urn:microsoft.com/office/officeart/2008/layout/SquareAccentList"/>
    <dgm:cxn modelId="{193E2ADB-6D83-4165-A0EC-AD36F20A49F6}" srcId="{4A3AD119-9D3D-4887-9982-B714B98DDB03}" destId="{081C0759-C141-4DA6-90AC-44E328C0EB01}" srcOrd="1" destOrd="0" parTransId="{EDC6334F-307B-4AC6-982B-DCDB648BF141}" sibTransId="{3D5450EF-A06D-4D91-837C-0A78860AF07F}"/>
    <dgm:cxn modelId="{4BA5A5E1-3F63-4232-9F0B-7B11FDF171F0}" type="presOf" srcId="{8091E68A-3C06-4D5B-BC80-B761A72B9A56}" destId="{DC9A0BE9-E1B9-4E20-9FA9-DCA93EDC9003}" srcOrd="0" destOrd="0" presId="urn:microsoft.com/office/officeart/2008/layout/SquareAccentList"/>
    <dgm:cxn modelId="{6167A2B0-206D-4F06-9A4A-53EC65D6BDE2}" srcId="{4A3AD119-9D3D-4887-9982-B714B98DDB03}" destId="{3E336EEF-F86B-43F3-8E8A-BBCC2311814A}" srcOrd="0" destOrd="0" parTransId="{69BEE833-8FDB-46E4-909D-68C91600F92D}" sibTransId="{F89750C7-CDC8-4AFF-98C8-B07465B9C2C6}"/>
    <dgm:cxn modelId="{7462D1F5-BF7A-4DF5-AC07-B2BA9956034B}" srcId="{2578BD1F-7FA5-4B4E-A181-5937A6C4C065}" destId="{4A295F4D-B439-4599-9ADF-FD80C1511370}" srcOrd="8" destOrd="0" parTransId="{CE53639F-09DA-4154-A6AD-DE46BF9AC607}" sibTransId="{EFAFC5B7-FE02-4186-AA44-B3D9EF928E81}"/>
    <dgm:cxn modelId="{E87CF3CD-89C6-48B4-B7E1-1FE47BAD2AA9}" type="presOf" srcId="{8E643F39-6911-4F0E-9ED2-A267267CDB22}" destId="{5FB16614-C61C-4E23-8044-CA222C3EC164}" srcOrd="0" destOrd="0" presId="urn:microsoft.com/office/officeart/2008/layout/SquareAccentList"/>
    <dgm:cxn modelId="{5A699CBD-0846-44CF-908E-5801E754B8C6}" type="presOf" srcId="{C2CE8C54-9BF8-4A2E-92CD-911C106D288B}" destId="{4BECADC6-93CE-44BF-B864-576513D748F9}" srcOrd="0" destOrd="0" presId="urn:microsoft.com/office/officeart/2008/layout/SquareAccentList"/>
    <dgm:cxn modelId="{BA023573-282E-448B-9A32-B6A323B664CB}" type="presOf" srcId="{442F39F5-8562-481D-9644-71AB232590E2}" destId="{B084163F-B050-4CA0-BDF9-94C73AF2C140}" srcOrd="0" destOrd="0" presId="urn:microsoft.com/office/officeart/2008/layout/SquareAccentList"/>
    <dgm:cxn modelId="{3E8B2630-1380-42FD-9C66-E8F5AF61CD63}" type="presOf" srcId="{84B5E3D6-7EDE-4C00-8F5D-BCA778C011BE}" destId="{B7D4725F-9C74-49CB-955C-EF522C3BA5D2}" srcOrd="0" destOrd="0" presId="urn:microsoft.com/office/officeart/2008/layout/SquareAccentList"/>
    <dgm:cxn modelId="{9E04753F-9091-4236-88D9-4338F198F057}" srcId="{4A3AD119-9D3D-4887-9982-B714B98DDB03}" destId="{178347D2-9D60-41FA-AAC6-63B12CAD0149}" srcOrd="2" destOrd="0" parTransId="{F133E9F2-81FE-44C7-A5E7-3EB998830D0C}" sibTransId="{483F9F4A-2BFD-4BF8-8470-E5AB63D0D231}"/>
    <dgm:cxn modelId="{C4BA2A87-9B63-40FC-8ABA-B4B619EDCA2F}" srcId="{4A3AD119-9D3D-4887-9982-B714B98DDB03}" destId="{4D131B1F-EA24-4697-BAF3-6932F338501E}" srcOrd="12" destOrd="0" parTransId="{F4528887-0D3C-4350-8C54-08A022FB3A9D}" sibTransId="{0FEF5D84-3B01-41B0-B834-9C41FD8895A0}"/>
    <dgm:cxn modelId="{97E8D4DE-0244-49A1-BC52-C03CF1AB86D0}" type="presOf" srcId="{8DE04703-A396-45D3-BA50-BAEF0EA4BEC2}" destId="{5552DDE2-9D7D-49D6-AABE-EBBA8ED50E1D}" srcOrd="0" destOrd="0" presId="urn:microsoft.com/office/officeart/2008/layout/SquareAccentList"/>
    <dgm:cxn modelId="{09D15AB3-D725-40BA-8A03-B4364D114C7D}" type="presOf" srcId="{4A295F4D-B439-4599-9ADF-FD80C1511370}" destId="{9E1916A8-AC35-42F0-AFEC-358F061957E3}" srcOrd="0" destOrd="0" presId="urn:microsoft.com/office/officeart/2008/layout/SquareAccentList"/>
    <dgm:cxn modelId="{D487796E-2FE5-4050-8BAE-857D4FE63DDD}" srcId="{2578BD1F-7FA5-4B4E-A181-5937A6C4C065}" destId="{508AB7B7-E3F3-402E-B27B-116372930E93}" srcOrd="4" destOrd="0" parTransId="{D0FD7500-E149-4D09-9C05-33171A507286}" sibTransId="{F791BB44-5F2B-489A-B53F-5DC9C5152A89}"/>
    <dgm:cxn modelId="{EB71B913-84A2-4135-BCD6-2CC7F4452838}" srcId="{4A3AD119-9D3D-4887-9982-B714B98DDB03}" destId="{8DE04703-A396-45D3-BA50-BAEF0EA4BEC2}" srcOrd="3" destOrd="0" parTransId="{C50729F7-B7B2-45CF-BF60-3AF811DC812A}" sibTransId="{BF42A255-16AB-4F6A-BB36-3098CDA0FFFE}"/>
    <dgm:cxn modelId="{55261B3E-7515-431E-A19E-9807275F0171}" srcId="{B4C70F3F-18B5-4A6F-B8EE-0907D9C8A5B5}" destId="{2578BD1F-7FA5-4B4E-A181-5937A6C4C065}" srcOrd="1" destOrd="0" parTransId="{2DF8A9D1-A0A9-48C5-9D7A-20F0BF4EBC26}" sibTransId="{0C968B58-B3AE-4F4B-87E2-4553BC24BC8F}"/>
    <dgm:cxn modelId="{13CE1EE1-0D40-4974-A8FE-60B07BBDCE20}" srcId="{2578BD1F-7FA5-4B4E-A181-5937A6C4C065}" destId="{442F39F5-8562-481D-9644-71AB232590E2}" srcOrd="10" destOrd="0" parTransId="{72E75CBF-9E24-42D6-8BAB-5C1F0B85F77B}" sibTransId="{61449E11-EA4D-405F-BB0F-31E257999A44}"/>
    <dgm:cxn modelId="{35E16306-3E6A-4537-8406-17F20685AA60}" srcId="{2578BD1F-7FA5-4B4E-A181-5937A6C4C065}" destId="{7A896818-6B27-46D1-A925-9EB1BEE5E656}" srcOrd="6" destOrd="0" parTransId="{6B0A7916-DE1B-4C71-B206-C81A065D1CFA}" sibTransId="{C359EFA4-3491-4CA2-ACE9-CBAE00C0500E}"/>
    <dgm:cxn modelId="{9E313057-AF08-4084-BADC-A5F5C9E44BAB}" srcId="{4A3AD119-9D3D-4887-9982-B714B98DDB03}" destId="{89AA9FD4-7AC5-4463-9997-8082191F085B}" srcOrd="9" destOrd="0" parTransId="{85932536-1345-44F6-88A7-785485D7CE84}" sibTransId="{6036A054-C538-4FE4-9AFD-FD36FB573233}"/>
    <dgm:cxn modelId="{0304163F-AD0C-40AA-92B1-8DF5D67F23C6}" type="presOf" srcId="{BB305CAD-48AE-4FF3-8269-17D202C5F255}" destId="{F8D01BF6-A880-4F14-89DE-593CC8ECC569}" srcOrd="0" destOrd="0" presId="urn:microsoft.com/office/officeart/2008/layout/SquareAccentList"/>
    <dgm:cxn modelId="{352E05E2-599E-4056-B349-ACCC688FA022}" srcId="{2578BD1F-7FA5-4B4E-A181-5937A6C4C065}" destId="{4E810ADE-B7A8-4FDC-BC69-A61A5FB32E3C}" srcOrd="2" destOrd="0" parTransId="{8823B300-4E30-4899-A81C-A4A67FC62AD8}" sibTransId="{2604D921-1C97-48B2-8A50-9558F8430B68}"/>
    <dgm:cxn modelId="{C06732D0-83A2-4893-B1D4-0C565324E859}" type="presOf" srcId="{0A955A30-777F-4829-9242-4C034B517A78}" destId="{A8BFA2D5-5077-4631-A1F9-A24D34FE0640}" srcOrd="0" destOrd="0" presId="urn:microsoft.com/office/officeart/2008/layout/SquareAccentList"/>
    <dgm:cxn modelId="{6752F2C3-44F9-41BD-A8F6-D6FDC24A2F36}" srcId="{2578BD1F-7FA5-4B4E-A181-5937A6C4C065}" destId="{2D39725E-D259-449E-AF39-7DA26812CFEA}" srcOrd="9" destOrd="0" parTransId="{F857425B-D3E3-4D5B-9C3B-DD59F03CD787}" sibTransId="{A8805F77-6A44-46EA-838F-F5D429CABB6D}"/>
    <dgm:cxn modelId="{CC5A4E85-68B4-4079-A1D6-3879EA74F780}" type="presOf" srcId="{081C0759-C141-4DA6-90AC-44E328C0EB01}" destId="{D1D35FDB-7ED4-412A-8F8A-2D96AA1C307F}" srcOrd="0" destOrd="0" presId="urn:microsoft.com/office/officeart/2008/layout/SquareAccentList"/>
    <dgm:cxn modelId="{439EFF98-156D-42E6-A733-A4A3769D0162}" srcId="{4A3AD119-9D3D-4887-9982-B714B98DDB03}" destId="{0A955A30-777F-4829-9242-4C034B517A78}" srcOrd="11" destOrd="0" parTransId="{AAAFA3CD-AA23-4429-85B4-976992DD1355}" sibTransId="{7D867C9B-1232-4559-A278-04FB30CFF509}"/>
    <dgm:cxn modelId="{A50FE848-5EB9-484D-BD98-13C3009AA94E}" type="presOf" srcId="{508AB7B7-E3F3-402E-B27B-116372930E93}" destId="{DEDE275D-4558-4517-90F7-68ECC7E2135A}" srcOrd="0" destOrd="0" presId="urn:microsoft.com/office/officeart/2008/layout/SquareAccentList"/>
    <dgm:cxn modelId="{689E8FA1-44BE-41B8-B300-A1DEB998A2B5}" srcId="{2578BD1F-7FA5-4B4E-A181-5937A6C4C065}" destId="{54BBFBE6-8802-4C7C-A8EE-A45BC6C7B851}" srcOrd="13" destOrd="0" parTransId="{52E2B73D-6351-46DC-9272-45CACA1DE1E4}" sibTransId="{B05B3A9F-1FAC-4D2C-BE4B-93CF9D31B0F6}"/>
    <dgm:cxn modelId="{C19C9841-B601-43E0-B613-7EEF2DB90CC9}" srcId="{2578BD1F-7FA5-4B4E-A181-5937A6C4C065}" destId="{DE69AF1D-CFB4-4407-BC5C-5699F684EEAD}" srcOrd="5" destOrd="0" parTransId="{F4099667-11FA-44EC-BF22-1A6EA6982EB6}" sibTransId="{60CD5214-914E-4CCE-A2E6-7E4894B5F0C8}"/>
    <dgm:cxn modelId="{F4DD8096-F6B7-41E9-B62E-FC9B98B1F69F}" type="presOf" srcId="{1A64D12B-1935-45CF-8539-EF7D267EBB5D}" destId="{FC1C36C0-0A82-4F6C-ABC9-11CAE1DF868C}" srcOrd="0" destOrd="0" presId="urn:microsoft.com/office/officeart/2008/layout/SquareAccentList"/>
    <dgm:cxn modelId="{81786CEC-7B4B-49E5-827F-3203558AC886}" srcId="{4A3AD119-9D3D-4887-9982-B714B98DDB03}" destId="{1A64D12B-1935-45CF-8539-EF7D267EBB5D}" srcOrd="13" destOrd="0" parTransId="{FE38E985-744E-401C-8B4D-E060DE1435B8}" sibTransId="{C97F5ACE-3B7D-4E32-AEDD-7CF920C11B09}"/>
    <dgm:cxn modelId="{BE5C98D1-39F6-482E-88A0-6570D2221326}" srcId="{4A3AD119-9D3D-4887-9982-B714B98DDB03}" destId="{C51AE59D-5135-466C-886F-69E00A175CA4}" srcOrd="15" destOrd="0" parTransId="{AC27EB38-CB75-460C-9C56-FBDCC475A186}" sibTransId="{D5879517-ED4F-4CFE-B4E5-70D5FC045CA6}"/>
    <dgm:cxn modelId="{34B6F228-7CD9-4BD9-8B6A-89FFCC3CFC91}" type="presOf" srcId="{54BBFBE6-8802-4C7C-A8EE-A45BC6C7B851}" destId="{1D81E8EA-B685-4CAB-89A8-60712376EC31}" srcOrd="0" destOrd="0" presId="urn:microsoft.com/office/officeart/2008/layout/SquareAccentList"/>
    <dgm:cxn modelId="{74B967FA-34A0-41E1-9FA3-EECB7ABFC67E}" srcId="{2578BD1F-7FA5-4B4E-A181-5937A6C4C065}" destId="{4C2D15F4-BE10-4B19-B982-F0F36505D3CB}" srcOrd="1" destOrd="0" parTransId="{D4410681-522F-4A26-89BB-D3B0FA4829F5}" sibTransId="{83AE8A09-2A15-4F71-A40B-32EB4A8DD0DA}"/>
    <dgm:cxn modelId="{AD81BB2D-E2B5-41D5-A96A-672AA1106BF5}" srcId="{B4C70F3F-18B5-4A6F-B8EE-0907D9C8A5B5}" destId="{4A3AD119-9D3D-4887-9982-B714B98DDB03}" srcOrd="0" destOrd="0" parTransId="{064AECF0-A0C6-4DF6-B12E-B679884B5A0B}" sibTransId="{ED443BDF-76E2-4A47-A954-951F8D3D30B6}"/>
    <dgm:cxn modelId="{CC91F322-3081-4A8A-B344-C41996D5A99E}" srcId="{4A3AD119-9D3D-4887-9982-B714B98DDB03}" destId="{8091E68A-3C06-4D5B-BC80-B761A72B9A56}" srcOrd="4" destOrd="0" parTransId="{63132202-D781-49FF-8146-2F5C36047F6D}" sibTransId="{F4D53A4C-8935-4069-B68F-74394C5311C0}"/>
    <dgm:cxn modelId="{03CCE1BA-18F9-4E48-8D47-5A8E78153CF9}" type="presOf" srcId="{7A896818-6B27-46D1-A925-9EB1BEE5E656}" destId="{D0834D24-0C47-49AD-B245-F79AE0675668}" srcOrd="0" destOrd="0" presId="urn:microsoft.com/office/officeart/2008/layout/SquareAccentList"/>
    <dgm:cxn modelId="{740F5C88-B753-4CCC-B984-AE0267A3D924}" srcId="{4A3AD119-9D3D-4887-9982-B714B98DDB03}" destId="{30985A7F-051F-41E0-A591-C49AA4EE1C31}" srcOrd="8" destOrd="0" parTransId="{5BDDB0C4-FCB2-420E-ABEE-5EF493CA3EB0}" sibTransId="{B6639D17-CD10-4DE6-A895-C10D5F78A078}"/>
    <dgm:cxn modelId="{85A8442B-0961-4A0E-ACBA-DA7987EF1FF2}" type="presOf" srcId="{4A3AD119-9D3D-4887-9982-B714B98DDB03}" destId="{94C6DCA4-CCBA-4443-997D-FF86143FE707}" srcOrd="0" destOrd="0" presId="urn:microsoft.com/office/officeart/2008/layout/SquareAccentList"/>
    <dgm:cxn modelId="{647BBCA9-CA5A-416B-B69E-55E769317869}" srcId="{2578BD1F-7FA5-4B4E-A181-5937A6C4C065}" destId="{5E7B4FCA-AF12-459C-A405-895C5AE73C21}" srcOrd="3" destOrd="0" parTransId="{3F364B11-1F43-4179-8752-6CE6C6AF5043}" sibTransId="{B029B096-04B4-4446-A470-3B16FBD0B6A3}"/>
    <dgm:cxn modelId="{ADF5BA1B-DA8B-485B-919E-34BA1AF99313}" type="presOf" srcId="{1B563A19-1D40-4DB1-9883-BA9B17A31CC2}" destId="{4B63E993-9C5B-4E29-AA61-3084534EC990}" srcOrd="0" destOrd="0" presId="urn:microsoft.com/office/officeart/2008/layout/SquareAccentList"/>
    <dgm:cxn modelId="{4347624A-E0ED-4498-A980-00E2DE15B849}" type="presOf" srcId="{4D131B1F-EA24-4697-BAF3-6932F338501E}" destId="{A4FA0FBF-2EFF-4DC3-8415-FA0F81C5CD75}" srcOrd="0" destOrd="0" presId="urn:microsoft.com/office/officeart/2008/layout/SquareAccentList"/>
    <dgm:cxn modelId="{CB605F92-C356-4ACD-BAEC-8DCB9412BB03}" srcId="{2578BD1F-7FA5-4B4E-A181-5937A6C4C065}" destId="{8E643F39-6911-4F0E-9ED2-A267267CDB22}" srcOrd="11" destOrd="0" parTransId="{CF1C289C-D3D0-4881-8BCC-D88A22E11DAB}" sibTransId="{D31F2473-EB65-4F47-89F8-7837363AA2CB}"/>
    <dgm:cxn modelId="{306E1D61-6545-4651-977E-FD30DD21B727}" srcId="{2578BD1F-7FA5-4B4E-A181-5937A6C4C065}" destId="{1B563A19-1D40-4DB1-9883-BA9B17A31CC2}" srcOrd="12" destOrd="0" parTransId="{48918954-84AA-4D74-8A91-791A708F193F}" sibTransId="{3BC7D3BD-07BB-4E61-A24F-C7744DDF0015}"/>
    <dgm:cxn modelId="{C92911C7-E75E-4613-9A06-A371307769B9}" type="presOf" srcId="{715C817F-51E7-4E78-BCD8-7AE2B00C08FC}" destId="{F38CC6E2-23C5-47F1-84B9-6684D62DB55C}" srcOrd="0" destOrd="0" presId="urn:microsoft.com/office/officeart/2008/layout/SquareAccentList"/>
    <dgm:cxn modelId="{01D9CA27-B19E-4BA9-A976-FEAAE3CB9A73}" type="presOf" srcId="{2D39725E-D259-449E-AF39-7DA26812CFEA}" destId="{2A77FE98-F195-4841-B897-BC7E95F72B1A}" srcOrd="0" destOrd="0" presId="urn:microsoft.com/office/officeart/2008/layout/SquareAccentList"/>
    <dgm:cxn modelId="{15301655-33E0-47D4-A03F-7DEF4435E1BC}" type="presOf" srcId="{5E7B4FCA-AF12-459C-A405-895C5AE73C21}" destId="{1C0873C9-506A-4234-B627-9B79ADE82DE5}" srcOrd="0" destOrd="0" presId="urn:microsoft.com/office/officeart/2008/layout/SquareAccentList"/>
    <dgm:cxn modelId="{3061084C-FD34-4CFB-9B13-9FA71891AD4B}" type="presOf" srcId="{4E810ADE-B7A8-4FDC-BC69-A61A5FB32E3C}" destId="{EBA6AD2A-E557-4B72-B306-1D509E9F82C7}" srcOrd="0" destOrd="0" presId="urn:microsoft.com/office/officeart/2008/layout/SquareAccentList"/>
    <dgm:cxn modelId="{D1A61239-EB2D-4505-BA0B-0CFE6DC10E1A}" srcId="{2578BD1F-7FA5-4B4E-A181-5937A6C4C065}" destId="{BB305CAD-48AE-4FF3-8269-17D202C5F255}" srcOrd="15" destOrd="0" parTransId="{F69AD2A3-E4FA-4E60-BCB2-67D8164E5394}" sibTransId="{31ED4456-122C-4EF7-9CEF-A69700B74207}"/>
    <dgm:cxn modelId="{67ED72BB-B911-4CDF-91D9-B4F529DCC599}" type="presOf" srcId="{F077B583-DBC9-49AB-AC32-50C9BF5BC02A}" destId="{A7ABD0E3-8A70-4E76-AB01-C0D239A5DB31}" srcOrd="0" destOrd="0" presId="urn:microsoft.com/office/officeart/2008/layout/SquareAccentList"/>
    <dgm:cxn modelId="{77178837-8C00-420F-9CB4-C2D67E85E140}" type="presOf" srcId="{3D6591C1-E4C8-4FC2-86F9-E5897DD19FFC}" destId="{E538FD0E-2022-4C62-A203-D3013782A719}" srcOrd="0" destOrd="0" presId="urn:microsoft.com/office/officeart/2008/layout/SquareAccentList"/>
    <dgm:cxn modelId="{5C6480B0-07AA-4817-A372-5B9EC349FFFD}" srcId="{4A3AD119-9D3D-4887-9982-B714B98DDB03}" destId="{9A86396D-604E-49A2-A1DC-30282A3D1D9F}" srcOrd="10" destOrd="0" parTransId="{3FB3B131-D308-4F1E-8EFA-5EDF79869CE0}" sibTransId="{2FD9079F-1DD6-491C-99D9-BC6F15FEC5C0}"/>
    <dgm:cxn modelId="{B775F536-7E88-4CF6-B435-F18F408C6F4C}" srcId="{4A3AD119-9D3D-4887-9982-B714B98DDB03}" destId="{3D6591C1-E4C8-4FC2-86F9-E5897DD19FFC}" srcOrd="7" destOrd="0" parTransId="{1CB46576-6171-4862-9414-77984D7B3E00}" sibTransId="{4611B716-9B88-4E46-91AA-92A777FE1448}"/>
    <dgm:cxn modelId="{3B2CE580-DAEA-49B6-9BC7-BFBE3DDB1B2D}" srcId="{4A3AD119-9D3D-4887-9982-B714B98DDB03}" destId="{C2CE8C54-9BF8-4A2E-92CD-911C106D288B}" srcOrd="14" destOrd="0" parTransId="{FD4637A8-D905-4886-92DC-8A9C16351399}" sibTransId="{27FF4710-3719-48E0-966A-924604F9EEB1}"/>
    <dgm:cxn modelId="{F498098D-561F-4E13-9AF5-E02B7AA6BD3E}" type="presOf" srcId="{EFC02A86-C837-4204-A37F-098305EAC86D}" destId="{67E9BE75-FE4B-494C-B9B2-AFBDC302EAC5}" srcOrd="0" destOrd="0" presId="urn:microsoft.com/office/officeart/2008/layout/SquareAccentList"/>
    <dgm:cxn modelId="{C0227423-E3FB-4613-B6F5-2A17BC9845AD}" type="presOf" srcId="{178347D2-9D60-41FA-AAC6-63B12CAD0149}" destId="{EB99E2D5-F5FD-436B-9E6D-A063E61988AC}" srcOrd="0" destOrd="0" presId="urn:microsoft.com/office/officeart/2008/layout/SquareAccentList"/>
    <dgm:cxn modelId="{BB445801-B38A-48E3-A6FD-F49815F72692}" srcId="{4A3AD119-9D3D-4887-9982-B714B98DDB03}" destId="{715C817F-51E7-4E78-BCD8-7AE2B00C08FC}" srcOrd="5" destOrd="0" parTransId="{3EBB88C3-4340-414F-9902-42B528CA1344}" sibTransId="{CAD2A318-4A3A-47C2-BF6C-CA0C94E2F201}"/>
    <dgm:cxn modelId="{9285F4A7-DE1A-4147-BA18-DA4C370429DC}" srcId="{4A3AD119-9D3D-4887-9982-B714B98DDB03}" destId="{EFC02A86-C837-4204-A37F-098305EAC86D}" srcOrd="6" destOrd="0" parTransId="{65F6C32A-C0F3-4DC2-8F18-1A0E3D59EC69}" sibTransId="{1E051DCD-C5EE-4EF9-BAB2-380E31C6D1B3}"/>
    <dgm:cxn modelId="{5E9E665E-A81E-4858-A746-15BE0FC464FF}" type="presOf" srcId="{3E336EEF-F86B-43F3-8E8A-BBCC2311814A}" destId="{7A4BC654-3CC3-4FE4-B265-7B3700231204}" srcOrd="0" destOrd="0" presId="urn:microsoft.com/office/officeart/2008/layout/SquareAccentList"/>
    <dgm:cxn modelId="{24DB3A92-033B-4CED-9387-B2E3E1B0F6B2}" type="presOf" srcId="{C51AE59D-5135-466C-886F-69E00A175CA4}" destId="{779D333A-4B2C-464C-82B1-440CE8803E72}" srcOrd="0" destOrd="0" presId="urn:microsoft.com/office/officeart/2008/layout/SquareAccentList"/>
    <dgm:cxn modelId="{D17888D1-B06E-4F68-A420-16618472E706}" type="presOf" srcId="{2578BD1F-7FA5-4B4E-A181-5937A6C4C065}" destId="{CDBB7EA8-AB1A-46FF-AC32-79011E02A355}" srcOrd="0" destOrd="0" presId="urn:microsoft.com/office/officeart/2008/layout/SquareAccentList"/>
    <dgm:cxn modelId="{4725AEEC-A83B-49DB-B3B6-404347F0AC81}" type="presOf" srcId="{30985A7F-051F-41E0-A591-C49AA4EE1C31}" destId="{175F21DD-6A2A-466A-876B-DAF6010B7DD9}" srcOrd="0" destOrd="0" presId="urn:microsoft.com/office/officeart/2008/layout/SquareAccentList"/>
    <dgm:cxn modelId="{DC98C814-1171-4995-9040-245BE206C0C9}" type="presOf" srcId="{9A86396D-604E-49A2-A1DC-30282A3D1D9F}" destId="{5229C942-6801-4F88-AD68-C8FB74D648B1}" srcOrd="0" destOrd="0" presId="urn:microsoft.com/office/officeart/2008/layout/SquareAccentList"/>
    <dgm:cxn modelId="{FC86DC86-E0F8-4635-BE23-A09EBD532033}" type="presOf" srcId="{4C2D15F4-BE10-4B19-B982-F0F36505D3CB}" destId="{789BB7F1-9D7B-4D38-87E8-AFF43DA4EDE9}" srcOrd="0" destOrd="0" presId="urn:microsoft.com/office/officeart/2008/layout/SquareAccentList"/>
    <dgm:cxn modelId="{A369A56D-459C-4B77-BED6-F5E8C611A28D}" type="presParOf" srcId="{963E7281-B66B-4B33-960D-66F6BD783FE7}" destId="{BE8BBCB9-B33B-4333-B6D0-D420263EE643}" srcOrd="0" destOrd="0" presId="urn:microsoft.com/office/officeart/2008/layout/SquareAccentList"/>
    <dgm:cxn modelId="{D4DB710F-989C-4CB7-A231-AAEDE5722CF1}" type="presParOf" srcId="{BE8BBCB9-B33B-4333-B6D0-D420263EE643}" destId="{AFA9829F-CDF0-4C9E-84D5-064149322E58}" srcOrd="0" destOrd="0" presId="urn:microsoft.com/office/officeart/2008/layout/SquareAccentList"/>
    <dgm:cxn modelId="{82BFE4D7-5970-4C23-A634-66E83999E009}" type="presParOf" srcId="{AFA9829F-CDF0-4C9E-84D5-064149322E58}" destId="{C78E3DD7-B8B0-4477-B197-B63EC496BBB5}" srcOrd="0" destOrd="0" presId="urn:microsoft.com/office/officeart/2008/layout/SquareAccentList"/>
    <dgm:cxn modelId="{56D2A549-1C8D-4891-8882-661585C958DA}" type="presParOf" srcId="{AFA9829F-CDF0-4C9E-84D5-064149322E58}" destId="{81B15171-13D2-4010-8E27-8C67F5BC9268}" srcOrd="1" destOrd="0" presId="urn:microsoft.com/office/officeart/2008/layout/SquareAccentList"/>
    <dgm:cxn modelId="{ABA122C6-F83B-44D3-BD9C-108963522E9D}" type="presParOf" srcId="{AFA9829F-CDF0-4C9E-84D5-064149322E58}" destId="{94C6DCA4-CCBA-4443-997D-FF86143FE707}" srcOrd="2" destOrd="0" presId="urn:microsoft.com/office/officeart/2008/layout/SquareAccentList"/>
    <dgm:cxn modelId="{DCFA9BBE-7EC2-4C21-83B5-841265D87EE5}" type="presParOf" srcId="{BE8BBCB9-B33B-4333-B6D0-D420263EE643}" destId="{C7C6877F-B367-45A3-B640-B4AA06E3A08E}" srcOrd="1" destOrd="0" presId="urn:microsoft.com/office/officeart/2008/layout/SquareAccentList"/>
    <dgm:cxn modelId="{D2083FF3-03C1-4B56-8890-BB1F1C7D497B}" type="presParOf" srcId="{C7C6877F-B367-45A3-B640-B4AA06E3A08E}" destId="{4306BE6F-3CE2-4736-92E0-DACF297DE9F8}" srcOrd="0" destOrd="0" presId="urn:microsoft.com/office/officeart/2008/layout/SquareAccentList"/>
    <dgm:cxn modelId="{C137C5F7-8C3F-4500-942C-81A0742D57E0}" type="presParOf" srcId="{4306BE6F-3CE2-4736-92E0-DACF297DE9F8}" destId="{322F503E-0E76-4335-AA3E-A4E8C8AEEF4B}" srcOrd="0" destOrd="0" presId="urn:microsoft.com/office/officeart/2008/layout/SquareAccentList"/>
    <dgm:cxn modelId="{5166C672-6244-4E92-A287-69BD647079D8}" type="presParOf" srcId="{4306BE6F-3CE2-4736-92E0-DACF297DE9F8}" destId="{7A4BC654-3CC3-4FE4-B265-7B3700231204}" srcOrd="1" destOrd="0" presId="urn:microsoft.com/office/officeart/2008/layout/SquareAccentList"/>
    <dgm:cxn modelId="{011F89B9-AAC4-4F0F-B882-700C5237F85C}" type="presParOf" srcId="{C7C6877F-B367-45A3-B640-B4AA06E3A08E}" destId="{369441CC-125F-4B93-899A-240EBAB8A00C}" srcOrd="1" destOrd="0" presId="urn:microsoft.com/office/officeart/2008/layout/SquareAccentList"/>
    <dgm:cxn modelId="{2CD78F19-2187-46D9-9ED2-51C144AA119A}" type="presParOf" srcId="{369441CC-125F-4B93-899A-240EBAB8A00C}" destId="{A6D4CBCA-F8F5-4614-907E-81100E341AF9}" srcOrd="0" destOrd="0" presId="urn:microsoft.com/office/officeart/2008/layout/SquareAccentList"/>
    <dgm:cxn modelId="{4A7D10A9-E15D-48FD-AF04-12E6141C3CB3}" type="presParOf" srcId="{369441CC-125F-4B93-899A-240EBAB8A00C}" destId="{D1D35FDB-7ED4-412A-8F8A-2D96AA1C307F}" srcOrd="1" destOrd="0" presId="urn:microsoft.com/office/officeart/2008/layout/SquareAccentList"/>
    <dgm:cxn modelId="{3101AC32-861C-42AE-A8D4-D534A0BE8350}" type="presParOf" srcId="{C7C6877F-B367-45A3-B640-B4AA06E3A08E}" destId="{758D815D-5071-4844-9F11-20425BE17FEA}" srcOrd="2" destOrd="0" presId="urn:microsoft.com/office/officeart/2008/layout/SquareAccentList"/>
    <dgm:cxn modelId="{CB513317-0E7C-44D8-ABD6-F92AA040F817}" type="presParOf" srcId="{758D815D-5071-4844-9F11-20425BE17FEA}" destId="{BE33B5D6-96E1-4E7C-AAC5-16660D1EA4BF}" srcOrd="0" destOrd="0" presId="urn:microsoft.com/office/officeart/2008/layout/SquareAccentList"/>
    <dgm:cxn modelId="{F84FEE96-05F2-41C6-A9E5-BE8660FCA23B}" type="presParOf" srcId="{758D815D-5071-4844-9F11-20425BE17FEA}" destId="{EB99E2D5-F5FD-436B-9E6D-A063E61988AC}" srcOrd="1" destOrd="0" presId="urn:microsoft.com/office/officeart/2008/layout/SquareAccentList"/>
    <dgm:cxn modelId="{8475EED7-4E92-4671-A363-075DAC79DEA5}" type="presParOf" srcId="{C7C6877F-B367-45A3-B640-B4AA06E3A08E}" destId="{C8579FF8-8035-4FEB-AC60-DA5C0ED82B90}" srcOrd="3" destOrd="0" presId="urn:microsoft.com/office/officeart/2008/layout/SquareAccentList"/>
    <dgm:cxn modelId="{4F65464F-27D0-413A-BFE2-266C4D454C21}" type="presParOf" srcId="{C8579FF8-8035-4FEB-AC60-DA5C0ED82B90}" destId="{575D473D-E717-4E49-A34E-FC4214D72C9E}" srcOrd="0" destOrd="0" presId="urn:microsoft.com/office/officeart/2008/layout/SquareAccentList"/>
    <dgm:cxn modelId="{E7BAD4DA-9B35-48EB-8881-99E326DBDD87}" type="presParOf" srcId="{C8579FF8-8035-4FEB-AC60-DA5C0ED82B90}" destId="{5552DDE2-9D7D-49D6-AABE-EBBA8ED50E1D}" srcOrd="1" destOrd="0" presId="urn:microsoft.com/office/officeart/2008/layout/SquareAccentList"/>
    <dgm:cxn modelId="{D5F0BCA8-D332-4396-B39F-6EE4CE63E9FC}" type="presParOf" srcId="{C7C6877F-B367-45A3-B640-B4AA06E3A08E}" destId="{6AC12BFD-B2AA-4D79-9140-3C674664009D}" srcOrd="4" destOrd="0" presId="urn:microsoft.com/office/officeart/2008/layout/SquareAccentList"/>
    <dgm:cxn modelId="{3C375E1E-051C-4708-8E7A-E6FC4025C50E}" type="presParOf" srcId="{6AC12BFD-B2AA-4D79-9140-3C674664009D}" destId="{C1CDCDA1-8874-4D11-91AF-E97535C49C88}" srcOrd="0" destOrd="0" presId="urn:microsoft.com/office/officeart/2008/layout/SquareAccentList"/>
    <dgm:cxn modelId="{6A136F56-75FD-44E8-91D2-C388AB352C12}" type="presParOf" srcId="{6AC12BFD-B2AA-4D79-9140-3C674664009D}" destId="{DC9A0BE9-E1B9-4E20-9FA9-DCA93EDC9003}" srcOrd="1" destOrd="0" presId="urn:microsoft.com/office/officeart/2008/layout/SquareAccentList"/>
    <dgm:cxn modelId="{2B2C57A7-15ED-426D-82ED-E298349D1DA4}" type="presParOf" srcId="{C7C6877F-B367-45A3-B640-B4AA06E3A08E}" destId="{6A13AC14-E37F-479C-A66C-1F66D5382452}" srcOrd="5" destOrd="0" presId="urn:microsoft.com/office/officeart/2008/layout/SquareAccentList"/>
    <dgm:cxn modelId="{A32DEA5F-0824-4BA8-9265-040F4D6DB0FB}" type="presParOf" srcId="{6A13AC14-E37F-479C-A66C-1F66D5382452}" destId="{61753E60-B045-4844-AC24-D82B73D82B22}" srcOrd="0" destOrd="0" presId="urn:microsoft.com/office/officeart/2008/layout/SquareAccentList"/>
    <dgm:cxn modelId="{E869FBC3-1D64-423A-A1A4-D3DC66D2AC71}" type="presParOf" srcId="{6A13AC14-E37F-479C-A66C-1F66D5382452}" destId="{F38CC6E2-23C5-47F1-84B9-6684D62DB55C}" srcOrd="1" destOrd="0" presId="urn:microsoft.com/office/officeart/2008/layout/SquareAccentList"/>
    <dgm:cxn modelId="{2E1FE1B2-8BA7-4221-8C88-7744EE0DCF6E}" type="presParOf" srcId="{C7C6877F-B367-45A3-B640-B4AA06E3A08E}" destId="{803DA636-0152-4E02-944A-C9E9A04E2E3C}" srcOrd="6" destOrd="0" presId="urn:microsoft.com/office/officeart/2008/layout/SquareAccentList"/>
    <dgm:cxn modelId="{0A30FF79-AE30-4F26-9BC1-99EB09F0F93D}" type="presParOf" srcId="{803DA636-0152-4E02-944A-C9E9A04E2E3C}" destId="{27B3D424-0D81-4F7F-BF67-AD84BD9C7B89}" srcOrd="0" destOrd="0" presId="urn:microsoft.com/office/officeart/2008/layout/SquareAccentList"/>
    <dgm:cxn modelId="{116B43AA-FC9F-4FB9-A829-E175C55472B7}" type="presParOf" srcId="{803DA636-0152-4E02-944A-C9E9A04E2E3C}" destId="{67E9BE75-FE4B-494C-B9B2-AFBDC302EAC5}" srcOrd="1" destOrd="0" presId="urn:microsoft.com/office/officeart/2008/layout/SquareAccentList"/>
    <dgm:cxn modelId="{5ACE5CC7-78A7-4DE7-949D-732EE6E121B2}" type="presParOf" srcId="{C7C6877F-B367-45A3-B640-B4AA06E3A08E}" destId="{3B878ED0-EA49-4E24-B0D1-C999C8728798}" srcOrd="7" destOrd="0" presId="urn:microsoft.com/office/officeart/2008/layout/SquareAccentList"/>
    <dgm:cxn modelId="{6EFA40B8-E291-442D-8130-2EE8BB1F2169}" type="presParOf" srcId="{3B878ED0-EA49-4E24-B0D1-C999C8728798}" destId="{19A39FD3-BFF8-450A-BFE5-A62B2B821E2E}" srcOrd="0" destOrd="0" presId="urn:microsoft.com/office/officeart/2008/layout/SquareAccentList"/>
    <dgm:cxn modelId="{92E52763-F291-4261-9A31-95585150A5B7}" type="presParOf" srcId="{3B878ED0-EA49-4E24-B0D1-C999C8728798}" destId="{E538FD0E-2022-4C62-A203-D3013782A719}" srcOrd="1" destOrd="0" presId="urn:microsoft.com/office/officeart/2008/layout/SquareAccentList"/>
    <dgm:cxn modelId="{10ECE11E-BF0A-4D39-B116-FFCA3072615D}" type="presParOf" srcId="{C7C6877F-B367-45A3-B640-B4AA06E3A08E}" destId="{9823AFBE-1D0E-4F7D-BFA7-8E5FA71807D3}" srcOrd="8" destOrd="0" presId="urn:microsoft.com/office/officeart/2008/layout/SquareAccentList"/>
    <dgm:cxn modelId="{72435711-692D-4E2B-8CED-494F6390F9A1}" type="presParOf" srcId="{9823AFBE-1D0E-4F7D-BFA7-8E5FA71807D3}" destId="{371C2C38-9FAB-4FF8-81A1-EFCB032211E6}" srcOrd="0" destOrd="0" presId="urn:microsoft.com/office/officeart/2008/layout/SquareAccentList"/>
    <dgm:cxn modelId="{A956A365-9D96-448A-AF89-F3043194A7D7}" type="presParOf" srcId="{9823AFBE-1D0E-4F7D-BFA7-8E5FA71807D3}" destId="{175F21DD-6A2A-466A-876B-DAF6010B7DD9}" srcOrd="1" destOrd="0" presId="urn:microsoft.com/office/officeart/2008/layout/SquareAccentList"/>
    <dgm:cxn modelId="{074FA275-A5A4-45DC-96F2-AE36C1CCC2E4}" type="presParOf" srcId="{C7C6877F-B367-45A3-B640-B4AA06E3A08E}" destId="{B3D5EA9B-6C3F-4CD8-B706-02847A7400C2}" srcOrd="9" destOrd="0" presId="urn:microsoft.com/office/officeart/2008/layout/SquareAccentList"/>
    <dgm:cxn modelId="{3ACBBDAA-D782-4532-B1AF-3B2B8FED9CCF}" type="presParOf" srcId="{B3D5EA9B-6C3F-4CD8-B706-02847A7400C2}" destId="{2FF28827-A8F4-4F76-868C-17F1AA0E0BFB}" srcOrd="0" destOrd="0" presId="urn:microsoft.com/office/officeart/2008/layout/SquareAccentList"/>
    <dgm:cxn modelId="{11A58F0C-C7F3-418F-B13C-DAB9A48B97EC}" type="presParOf" srcId="{B3D5EA9B-6C3F-4CD8-B706-02847A7400C2}" destId="{46006CF9-ABC8-4863-972F-B93D5E98C71B}" srcOrd="1" destOrd="0" presId="urn:microsoft.com/office/officeart/2008/layout/SquareAccentList"/>
    <dgm:cxn modelId="{F7F29D67-F5B8-4924-AF0D-2F7AAC99C8BE}" type="presParOf" srcId="{C7C6877F-B367-45A3-B640-B4AA06E3A08E}" destId="{6698505E-A8FA-43AD-A2E5-FFD6AF3FB15B}" srcOrd="10" destOrd="0" presId="urn:microsoft.com/office/officeart/2008/layout/SquareAccentList"/>
    <dgm:cxn modelId="{5AF274AF-8AD6-44BB-BBA1-8747DB161FD3}" type="presParOf" srcId="{6698505E-A8FA-43AD-A2E5-FFD6AF3FB15B}" destId="{7596C0E7-92F4-4B2A-BD20-EB2AAEACC575}" srcOrd="0" destOrd="0" presId="urn:microsoft.com/office/officeart/2008/layout/SquareAccentList"/>
    <dgm:cxn modelId="{1703BF9E-1BCF-4A04-AB6D-4B50246FAA5E}" type="presParOf" srcId="{6698505E-A8FA-43AD-A2E5-FFD6AF3FB15B}" destId="{5229C942-6801-4F88-AD68-C8FB74D648B1}" srcOrd="1" destOrd="0" presId="urn:microsoft.com/office/officeart/2008/layout/SquareAccentList"/>
    <dgm:cxn modelId="{4D13961D-4EEF-40ED-B0DE-69A485CA0C5F}" type="presParOf" srcId="{C7C6877F-B367-45A3-B640-B4AA06E3A08E}" destId="{EE158352-24E1-4B7D-944C-17E057B3EA66}" srcOrd="11" destOrd="0" presId="urn:microsoft.com/office/officeart/2008/layout/SquareAccentList"/>
    <dgm:cxn modelId="{3D046E92-CAD3-4351-87DE-AF6E89D62D64}" type="presParOf" srcId="{EE158352-24E1-4B7D-944C-17E057B3EA66}" destId="{857B4785-C5C4-4009-B2A3-66B39EC60253}" srcOrd="0" destOrd="0" presId="urn:microsoft.com/office/officeart/2008/layout/SquareAccentList"/>
    <dgm:cxn modelId="{00FEAC9A-9CFA-4150-8C52-5BD9AFB2495D}" type="presParOf" srcId="{EE158352-24E1-4B7D-944C-17E057B3EA66}" destId="{A8BFA2D5-5077-4631-A1F9-A24D34FE0640}" srcOrd="1" destOrd="0" presId="urn:microsoft.com/office/officeart/2008/layout/SquareAccentList"/>
    <dgm:cxn modelId="{D3958C98-D8CF-45EC-A9C7-D9DAC2CE4422}" type="presParOf" srcId="{C7C6877F-B367-45A3-B640-B4AA06E3A08E}" destId="{616D47AB-9328-4606-ADAE-BA17159503A3}" srcOrd="12" destOrd="0" presId="urn:microsoft.com/office/officeart/2008/layout/SquareAccentList"/>
    <dgm:cxn modelId="{C6CD4035-4F30-40E7-BDDE-8C12E03F2BBF}" type="presParOf" srcId="{616D47AB-9328-4606-ADAE-BA17159503A3}" destId="{48AFFEFA-2B77-4CDD-9D4D-1ABBBE454593}" srcOrd="0" destOrd="0" presId="urn:microsoft.com/office/officeart/2008/layout/SquareAccentList"/>
    <dgm:cxn modelId="{F99FDF2C-4EA9-4515-B88C-A8143C372660}" type="presParOf" srcId="{616D47AB-9328-4606-ADAE-BA17159503A3}" destId="{A4FA0FBF-2EFF-4DC3-8415-FA0F81C5CD75}" srcOrd="1" destOrd="0" presId="urn:microsoft.com/office/officeart/2008/layout/SquareAccentList"/>
    <dgm:cxn modelId="{EC607A41-33FA-40E5-98A9-E769892E359F}" type="presParOf" srcId="{C7C6877F-B367-45A3-B640-B4AA06E3A08E}" destId="{110D1280-31C6-4851-AEDC-BE1885B40252}" srcOrd="13" destOrd="0" presId="urn:microsoft.com/office/officeart/2008/layout/SquareAccentList"/>
    <dgm:cxn modelId="{1ABBD7E5-2A30-46A8-ABA2-10D5FDEF4884}" type="presParOf" srcId="{110D1280-31C6-4851-AEDC-BE1885B40252}" destId="{C710B2E7-C220-4C7A-A80E-264664E01BCA}" srcOrd="0" destOrd="0" presId="urn:microsoft.com/office/officeart/2008/layout/SquareAccentList"/>
    <dgm:cxn modelId="{379FD226-EDB6-48B1-9385-D8F52397A927}" type="presParOf" srcId="{110D1280-31C6-4851-AEDC-BE1885B40252}" destId="{FC1C36C0-0A82-4F6C-ABC9-11CAE1DF868C}" srcOrd="1" destOrd="0" presId="urn:microsoft.com/office/officeart/2008/layout/SquareAccentList"/>
    <dgm:cxn modelId="{70E1274A-C9FF-45DB-97C9-57E2CC634632}" type="presParOf" srcId="{C7C6877F-B367-45A3-B640-B4AA06E3A08E}" destId="{A38CD17A-BE92-46B8-843E-686FA2264604}" srcOrd="14" destOrd="0" presId="urn:microsoft.com/office/officeart/2008/layout/SquareAccentList"/>
    <dgm:cxn modelId="{404F34F5-C707-43B1-8FB4-1337E5335159}" type="presParOf" srcId="{A38CD17A-BE92-46B8-843E-686FA2264604}" destId="{93AB81F6-DC4C-4C96-8A2C-04A1B29D41B1}" srcOrd="0" destOrd="0" presId="urn:microsoft.com/office/officeart/2008/layout/SquareAccentList"/>
    <dgm:cxn modelId="{9AFB5E4E-4406-47BE-87FD-B7BADE78CF30}" type="presParOf" srcId="{A38CD17A-BE92-46B8-843E-686FA2264604}" destId="{4BECADC6-93CE-44BF-B864-576513D748F9}" srcOrd="1" destOrd="0" presId="urn:microsoft.com/office/officeart/2008/layout/SquareAccentList"/>
    <dgm:cxn modelId="{F01C019B-605C-4316-8061-456011F83702}" type="presParOf" srcId="{C7C6877F-B367-45A3-B640-B4AA06E3A08E}" destId="{3666BE00-325C-4374-98B2-0271AFC85A86}" srcOrd="15" destOrd="0" presId="urn:microsoft.com/office/officeart/2008/layout/SquareAccentList"/>
    <dgm:cxn modelId="{8725669B-A501-4F03-9D7B-4DE99E66D88C}" type="presParOf" srcId="{3666BE00-325C-4374-98B2-0271AFC85A86}" destId="{705B80B9-7AC1-444A-91AE-F1FD770B543C}" srcOrd="0" destOrd="0" presId="urn:microsoft.com/office/officeart/2008/layout/SquareAccentList"/>
    <dgm:cxn modelId="{03ECA958-13C9-4DC9-BCBE-C8AB84E75424}" type="presParOf" srcId="{3666BE00-325C-4374-98B2-0271AFC85A86}" destId="{779D333A-4B2C-464C-82B1-440CE8803E72}" srcOrd="1" destOrd="0" presId="urn:microsoft.com/office/officeart/2008/layout/SquareAccentList"/>
    <dgm:cxn modelId="{13E5EFD3-4639-4FF9-A846-CC73A4D966C0}" type="presParOf" srcId="{963E7281-B66B-4B33-960D-66F6BD783FE7}" destId="{B68EB116-7296-4BA0-BFC0-721B74294A47}" srcOrd="1" destOrd="0" presId="urn:microsoft.com/office/officeart/2008/layout/SquareAccentList"/>
    <dgm:cxn modelId="{C44234D6-BDF8-4637-83BA-4ACBA59854E9}" type="presParOf" srcId="{B68EB116-7296-4BA0-BFC0-721B74294A47}" destId="{7F68250F-2038-460A-92B8-BB99CE2EB456}" srcOrd="0" destOrd="0" presId="urn:microsoft.com/office/officeart/2008/layout/SquareAccentList"/>
    <dgm:cxn modelId="{95FBE41E-A609-49BD-9672-292CD3B2A5D1}" type="presParOf" srcId="{7F68250F-2038-460A-92B8-BB99CE2EB456}" destId="{0AA9775A-A87C-49FF-9C69-CBA329893A1C}" srcOrd="0" destOrd="0" presId="urn:microsoft.com/office/officeart/2008/layout/SquareAccentList"/>
    <dgm:cxn modelId="{4146F8BF-3CE5-4478-86CE-9E7331752E35}" type="presParOf" srcId="{7F68250F-2038-460A-92B8-BB99CE2EB456}" destId="{BFC0FFEF-B16C-4911-8F90-A0A6DDCC1AB9}" srcOrd="1" destOrd="0" presId="urn:microsoft.com/office/officeart/2008/layout/SquareAccentList"/>
    <dgm:cxn modelId="{6C8CBEA7-95F1-442B-8369-4BBF62169509}" type="presParOf" srcId="{7F68250F-2038-460A-92B8-BB99CE2EB456}" destId="{CDBB7EA8-AB1A-46FF-AC32-79011E02A355}" srcOrd="2" destOrd="0" presId="urn:microsoft.com/office/officeart/2008/layout/SquareAccentList"/>
    <dgm:cxn modelId="{132C83CA-8BDA-41F2-9D57-CC350EB2370B}" type="presParOf" srcId="{B68EB116-7296-4BA0-BFC0-721B74294A47}" destId="{576103C3-0E3F-484B-B92A-B40DC423C6BD}" srcOrd="1" destOrd="0" presId="urn:microsoft.com/office/officeart/2008/layout/SquareAccentList"/>
    <dgm:cxn modelId="{C5EAF79F-1061-41C5-83FA-F119D35A6EA1}" type="presParOf" srcId="{576103C3-0E3F-484B-B92A-B40DC423C6BD}" destId="{E5EC0891-A697-4343-B229-4749552CCBA0}" srcOrd="0" destOrd="0" presId="urn:microsoft.com/office/officeart/2008/layout/SquareAccentList"/>
    <dgm:cxn modelId="{88598637-7667-4798-B9A7-1625E02349B9}" type="presParOf" srcId="{E5EC0891-A697-4343-B229-4749552CCBA0}" destId="{E7FA55FB-8A18-4024-9880-EC6CC4BE590C}" srcOrd="0" destOrd="0" presId="urn:microsoft.com/office/officeart/2008/layout/SquareAccentList"/>
    <dgm:cxn modelId="{5C451BED-E39F-4D6D-923E-C943545D797C}" type="presParOf" srcId="{E5EC0891-A697-4343-B229-4749552CCBA0}" destId="{DA461082-0536-4813-A58C-7BB5FE1FDA66}" srcOrd="1" destOrd="0" presId="urn:microsoft.com/office/officeart/2008/layout/SquareAccentList"/>
    <dgm:cxn modelId="{466FE942-AD48-4AEC-BBBD-760B88886E2B}" type="presParOf" srcId="{576103C3-0E3F-484B-B92A-B40DC423C6BD}" destId="{40147B60-C306-4D42-A250-05C5E148BCBD}" srcOrd="1" destOrd="0" presId="urn:microsoft.com/office/officeart/2008/layout/SquareAccentList"/>
    <dgm:cxn modelId="{8EADF0EB-5961-4366-B005-8907B565DB51}" type="presParOf" srcId="{40147B60-C306-4D42-A250-05C5E148BCBD}" destId="{B09D0D3F-DBF4-44FC-BF82-2C5E53D10424}" srcOrd="0" destOrd="0" presId="urn:microsoft.com/office/officeart/2008/layout/SquareAccentList"/>
    <dgm:cxn modelId="{54827698-FDC2-455D-B9EA-353750DE56DE}" type="presParOf" srcId="{40147B60-C306-4D42-A250-05C5E148BCBD}" destId="{789BB7F1-9D7B-4D38-87E8-AFF43DA4EDE9}" srcOrd="1" destOrd="0" presId="urn:microsoft.com/office/officeart/2008/layout/SquareAccentList"/>
    <dgm:cxn modelId="{D4B45912-7DF5-498A-BAE8-FBAD2CC213F8}" type="presParOf" srcId="{576103C3-0E3F-484B-B92A-B40DC423C6BD}" destId="{8EA21C81-CDDE-4410-99EF-08C1ED64C052}" srcOrd="2" destOrd="0" presId="urn:microsoft.com/office/officeart/2008/layout/SquareAccentList"/>
    <dgm:cxn modelId="{B521798D-8A8C-457B-B6B8-C7E8F9E4FE50}" type="presParOf" srcId="{8EA21C81-CDDE-4410-99EF-08C1ED64C052}" destId="{3D377332-5984-4713-922A-79769CE772CA}" srcOrd="0" destOrd="0" presId="urn:microsoft.com/office/officeart/2008/layout/SquareAccentList"/>
    <dgm:cxn modelId="{F29CEAA3-7AD6-4357-9D28-9E0DEC20A5AD}" type="presParOf" srcId="{8EA21C81-CDDE-4410-99EF-08C1ED64C052}" destId="{EBA6AD2A-E557-4B72-B306-1D509E9F82C7}" srcOrd="1" destOrd="0" presId="urn:microsoft.com/office/officeart/2008/layout/SquareAccentList"/>
    <dgm:cxn modelId="{730DA31D-35B1-4FDA-B920-819D3247DC13}" type="presParOf" srcId="{576103C3-0E3F-484B-B92A-B40DC423C6BD}" destId="{BFFCEFE5-36AF-4E45-93DE-B3BB11D65A5B}" srcOrd="3" destOrd="0" presId="urn:microsoft.com/office/officeart/2008/layout/SquareAccentList"/>
    <dgm:cxn modelId="{2A15A225-E265-4C9F-9AD5-6CA2D1744263}" type="presParOf" srcId="{BFFCEFE5-36AF-4E45-93DE-B3BB11D65A5B}" destId="{8FA67A1A-B2CA-4A24-8744-EA46041AB037}" srcOrd="0" destOrd="0" presId="urn:microsoft.com/office/officeart/2008/layout/SquareAccentList"/>
    <dgm:cxn modelId="{38B27B94-3565-483E-8672-A94415FB117D}" type="presParOf" srcId="{BFFCEFE5-36AF-4E45-93DE-B3BB11D65A5B}" destId="{1C0873C9-506A-4234-B627-9B79ADE82DE5}" srcOrd="1" destOrd="0" presId="urn:microsoft.com/office/officeart/2008/layout/SquareAccentList"/>
    <dgm:cxn modelId="{50593A2F-8F30-4AF3-87D4-94C7F7DD7303}" type="presParOf" srcId="{576103C3-0E3F-484B-B92A-B40DC423C6BD}" destId="{88705FCC-7227-4ACB-BF15-0515C5CC8086}" srcOrd="4" destOrd="0" presId="urn:microsoft.com/office/officeart/2008/layout/SquareAccentList"/>
    <dgm:cxn modelId="{3957D2D3-D161-40DC-B1CE-E807DF88139F}" type="presParOf" srcId="{88705FCC-7227-4ACB-BF15-0515C5CC8086}" destId="{FDC75F5A-DD95-4293-94B1-C428DDDB112B}" srcOrd="0" destOrd="0" presId="urn:microsoft.com/office/officeart/2008/layout/SquareAccentList"/>
    <dgm:cxn modelId="{575CB0EB-CCA2-4B54-AAD0-D3517C2AF283}" type="presParOf" srcId="{88705FCC-7227-4ACB-BF15-0515C5CC8086}" destId="{DEDE275D-4558-4517-90F7-68ECC7E2135A}" srcOrd="1" destOrd="0" presId="urn:microsoft.com/office/officeart/2008/layout/SquareAccentList"/>
    <dgm:cxn modelId="{0D8800E4-3FD6-4D34-9D78-C6043CEAF209}" type="presParOf" srcId="{576103C3-0E3F-484B-B92A-B40DC423C6BD}" destId="{93BCD495-2BEF-45F7-BF21-9241D938F64C}" srcOrd="5" destOrd="0" presId="urn:microsoft.com/office/officeart/2008/layout/SquareAccentList"/>
    <dgm:cxn modelId="{67A7E270-D270-49A2-838B-BE97185C12F7}" type="presParOf" srcId="{93BCD495-2BEF-45F7-BF21-9241D938F64C}" destId="{83D519DB-2133-484C-931A-E43EB1A56B0D}" srcOrd="0" destOrd="0" presId="urn:microsoft.com/office/officeart/2008/layout/SquareAccentList"/>
    <dgm:cxn modelId="{E8465621-A250-4506-AA09-619BCC8F0A46}" type="presParOf" srcId="{93BCD495-2BEF-45F7-BF21-9241D938F64C}" destId="{601CF596-BB13-4C9B-AFED-85D597E37E27}" srcOrd="1" destOrd="0" presId="urn:microsoft.com/office/officeart/2008/layout/SquareAccentList"/>
    <dgm:cxn modelId="{CE2AA8B8-94EB-464F-9471-9E299D5822E8}" type="presParOf" srcId="{576103C3-0E3F-484B-B92A-B40DC423C6BD}" destId="{4789081E-59B1-44C3-9FF5-00225A63F1C6}" srcOrd="6" destOrd="0" presId="urn:microsoft.com/office/officeart/2008/layout/SquareAccentList"/>
    <dgm:cxn modelId="{854E04FC-1E64-4A55-89EC-183A2B8B96F0}" type="presParOf" srcId="{4789081E-59B1-44C3-9FF5-00225A63F1C6}" destId="{7FA57AD7-CA8B-49AB-AD7E-1A73C992EC70}" srcOrd="0" destOrd="0" presId="urn:microsoft.com/office/officeart/2008/layout/SquareAccentList"/>
    <dgm:cxn modelId="{9BCBC837-DC42-4B85-B3C5-42CDACA2DDB8}" type="presParOf" srcId="{4789081E-59B1-44C3-9FF5-00225A63F1C6}" destId="{D0834D24-0C47-49AD-B245-F79AE0675668}" srcOrd="1" destOrd="0" presId="urn:microsoft.com/office/officeart/2008/layout/SquareAccentList"/>
    <dgm:cxn modelId="{5086650A-B212-4FB6-BE76-037733EF4BD0}" type="presParOf" srcId="{576103C3-0E3F-484B-B92A-B40DC423C6BD}" destId="{1CFF4631-FAD0-41BC-A724-7FD72F2F5234}" srcOrd="7" destOrd="0" presId="urn:microsoft.com/office/officeart/2008/layout/SquareAccentList"/>
    <dgm:cxn modelId="{E7223F15-9BC3-49A7-9F7D-4A5C52652353}" type="presParOf" srcId="{1CFF4631-FAD0-41BC-A724-7FD72F2F5234}" destId="{A63902A4-B400-4182-B71B-0A65CD6F07D6}" srcOrd="0" destOrd="0" presId="urn:microsoft.com/office/officeart/2008/layout/SquareAccentList"/>
    <dgm:cxn modelId="{812A66FE-987F-4E89-9B38-45DFBF41D8C4}" type="presParOf" srcId="{1CFF4631-FAD0-41BC-A724-7FD72F2F5234}" destId="{B7D4725F-9C74-49CB-955C-EF522C3BA5D2}" srcOrd="1" destOrd="0" presId="urn:microsoft.com/office/officeart/2008/layout/SquareAccentList"/>
    <dgm:cxn modelId="{F8AD4720-FAEE-48BE-A7C4-C4D36BFB86ED}" type="presParOf" srcId="{576103C3-0E3F-484B-B92A-B40DC423C6BD}" destId="{9313EE4F-9187-4F93-9549-F957A4C510C5}" srcOrd="8" destOrd="0" presId="urn:microsoft.com/office/officeart/2008/layout/SquareAccentList"/>
    <dgm:cxn modelId="{189526FF-4253-4189-B52D-4F7D895B0D21}" type="presParOf" srcId="{9313EE4F-9187-4F93-9549-F957A4C510C5}" destId="{B54B6652-A450-4111-9912-EEC1AFB3151D}" srcOrd="0" destOrd="0" presId="urn:microsoft.com/office/officeart/2008/layout/SquareAccentList"/>
    <dgm:cxn modelId="{AE63BC83-22B7-48AD-8AC4-1D0C05B450E2}" type="presParOf" srcId="{9313EE4F-9187-4F93-9549-F957A4C510C5}" destId="{9E1916A8-AC35-42F0-AFEC-358F061957E3}" srcOrd="1" destOrd="0" presId="urn:microsoft.com/office/officeart/2008/layout/SquareAccentList"/>
    <dgm:cxn modelId="{5B752FAB-6BFF-4CC4-A8E1-88A6BC81E755}" type="presParOf" srcId="{576103C3-0E3F-484B-B92A-B40DC423C6BD}" destId="{1B16ECD2-58CD-4F7F-B15F-AB95812C7FFB}" srcOrd="9" destOrd="0" presId="urn:microsoft.com/office/officeart/2008/layout/SquareAccentList"/>
    <dgm:cxn modelId="{FDBCFA7D-9085-4968-9612-87AF137FF6C7}" type="presParOf" srcId="{1B16ECD2-58CD-4F7F-B15F-AB95812C7FFB}" destId="{90FC458A-C2C3-4294-9461-FCC81A0D09A7}" srcOrd="0" destOrd="0" presId="urn:microsoft.com/office/officeart/2008/layout/SquareAccentList"/>
    <dgm:cxn modelId="{6B1408E6-040C-426A-B95E-9EE67C82E65F}" type="presParOf" srcId="{1B16ECD2-58CD-4F7F-B15F-AB95812C7FFB}" destId="{2A77FE98-F195-4841-B897-BC7E95F72B1A}" srcOrd="1" destOrd="0" presId="urn:microsoft.com/office/officeart/2008/layout/SquareAccentList"/>
    <dgm:cxn modelId="{F29A9183-5763-462E-846B-B483CC94E1E1}" type="presParOf" srcId="{576103C3-0E3F-484B-B92A-B40DC423C6BD}" destId="{8322AD09-3DC2-420E-A67C-1BDB1999A446}" srcOrd="10" destOrd="0" presId="urn:microsoft.com/office/officeart/2008/layout/SquareAccentList"/>
    <dgm:cxn modelId="{88665052-D7DF-4579-996F-F64859500B12}" type="presParOf" srcId="{8322AD09-3DC2-420E-A67C-1BDB1999A446}" destId="{23FCD1E0-2B6C-41D3-B98C-37620D36F548}" srcOrd="0" destOrd="0" presId="urn:microsoft.com/office/officeart/2008/layout/SquareAccentList"/>
    <dgm:cxn modelId="{E3AFDA04-77CE-46AE-BCC3-909E36E3BCFD}" type="presParOf" srcId="{8322AD09-3DC2-420E-A67C-1BDB1999A446}" destId="{B084163F-B050-4CA0-BDF9-94C73AF2C140}" srcOrd="1" destOrd="0" presId="urn:microsoft.com/office/officeart/2008/layout/SquareAccentList"/>
    <dgm:cxn modelId="{C21FADEC-6279-4668-ADBB-B7E491F0D5FF}" type="presParOf" srcId="{576103C3-0E3F-484B-B92A-B40DC423C6BD}" destId="{39213966-C5B7-45EB-A2D6-0F4859B8AB3C}" srcOrd="11" destOrd="0" presId="urn:microsoft.com/office/officeart/2008/layout/SquareAccentList"/>
    <dgm:cxn modelId="{039240B6-E7E4-4143-A8AC-E7D8E3D8881B}" type="presParOf" srcId="{39213966-C5B7-45EB-A2D6-0F4859B8AB3C}" destId="{7D2B1CE5-6375-4E6A-92D5-DAF09DE326D9}" srcOrd="0" destOrd="0" presId="urn:microsoft.com/office/officeart/2008/layout/SquareAccentList"/>
    <dgm:cxn modelId="{67DD1ADE-B16B-4E67-AED9-2A70881E4601}" type="presParOf" srcId="{39213966-C5B7-45EB-A2D6-0F4859B8AB3C}" destId="{5FB16614-C61C-4E23-8044-CA222C3EC164}" srcOrd="1" destOrd="0" presId="urn:microsoft.com/office/officeart/2008/layout/SquareAccentList"/>
    <dgm:cxn modelId="{1C8C9175-727D-4BC1-B8C9-C907307AE55C}" type="presParOf" srcId="{576103C3-0E3F-484B-B92A-B40DC423C6BD}" destId="{B369B23C-3CCD-4955-AEF2-73F8F00BB839}" srcOrd="12" destOrd="0" presId="urn:microsoft.com/office/officeart/2008/layout/SquareAccentList"/>
    <dgm:cxn modelId="{F619966A-EAE4-42B4-ACB3-95AF4432BDE7}" type="presParOf" srcId="{B369B23C-3CCD-4955-AEF2-73F8F00BB839}" destId="{EC524052-0524-41D4-9F0F-E8FF4283E540}" srcOrd="0" destOrd="0" presId="urn:microsoft.com/office/officeart/2008/layout/SquareAccentList"/>
    <dgm:cxn modelId="{5DC6D2D1-54B2-4F66-B2E7-C3EAE296404A}" type="presParOf" srcId="{B369B23C-3CCD-4955-AEF2-73F8F00BB839}" destId="{4B63E993-9C5B-4E29-AA61-3084534EC990}" srcOrd="1" destOrd="0" presId="urn:microsoft.com/office/officeart/2008/layout/SquareAccentList"/>
    <dgm:cxn modelId="{49CF65C6-EE97-4E03-9C1C-5C618215DDBD}" type="presParOf" srcId="{576103C3-0E3F-484B-B92A-B40DC423C6BD}" destId="{726A32B0-B347-4565-9B09-EE602782103F}" srcOrd="13" destOrd="0" presId="urn:microsoft.com/office/officeart/2008/layout/SquareAccentList"/>
    <dgm:cxn modelId="{D21F96CC-BA73-4E6B-81DE-308A55F81991}" type="presParOf" srcId="{726A32B0-B347-4565-9B09-EE602782103F}" destId="{76F8B331-FD28-4EB9-B29F-2DD38AD738EA}" srcOrd="0" destOrd="0" presId="urn:microsoft.com/office/officeart/2008/layout/SquareAccentList"/>
    <dgm:cxn modelId="{7F5342C1-1461-4D9A-97B8-29D59EAD4A02}" type="presParOf" srcId="{726A32B0-B347-4565-9B09-EE602782103F}" destId="{1D81E8EA-B685-4CAB-89A8-60712376EC31}" srcOrd="1" destOrd="0" presId="urn:microsoft.com/office/officeart/2008/layout/SquareAccentList"/>
    <dgm:cxn modelId="{39BF44DE-6609-4F5C-B157-B2D8B84BCA56}" type="presParOf" srcId="{576103C3-0E3F-484B-B92A-B40DC423C6BD}" destId="{A1D8EBDC-AB0D-411F-9657-09E62804F4C4}" srcOrd="14" destOrd="0" presId="urn:microsoft.com/office/officeart/2008/layout/SquareAccentList"/>
    <dgm:cxn modelId="{B8B5E2A8-E82E-46D7-A8FA-396371E44D1A}" type="presParOf" srcId="{A1D8EBDC-AB0D-411F-9657-09E62804F4C4}" destId="{951DB10C-C5A0-45EC-B4B2-C9430711972A}" srcOrd="0" destOrd="0" presId="urn:microsoft.com/office/officeart/2008/layout/SquareAccentList"/>
    <dgm:cxn modelId="{0F311227-363A-4545-A866-AB325E851E70}" type="presParOf" srcId="{A1D8EBDC-AB0D-411F-9657-09E62804F4C4}" destId="{A7ABD0E3-8A70-4E76-AB01-C0D239A5DB31}" srcOrd="1" destOrd="0" presId="urn:microsoft.com/office/officeart/2008/layout/SquareAccentList"/>
    <dgm:cxn modelId="{6F5337E9-FE29-4669-AEDC-0A35E86AF94E}" type="presParOf" srcId="{576103C3-0E3F-484B-B92A-B40DC423C6BD}" destId="{7C733D68-1E2A-41B4-B999-F7E3CFED3D8C}" srcOrd="15" destOrd="0" presId="urn:microsoft.com/office/officeart/2008/layout/SquareAccentList"/>
    <dgm:cxn modelId="{70C7B1C7-2204-4AFD-A706-9316431A7D03}" type="presParOf" srcId="{7C733D68-1E2A-41B4-B999-F7E3CFED3D8C}" destId="{37E4E268-3745-4B5B-B311-6E59DAB032F5}" srcOrd="0" destOrd="0" presId="urn:microsoft.com/office/officeart/2008/layout/SquareAccentList"/>
    <dgm:cxn modelId="{78DDB0C8-73BE-45AE-BDEE-5889EF5E0C09}" type="presParOf" srcId="{7C733D68-1E2A-41B4-B999-F7E3CFED3D8C}" destId="{F8D01BF6-A880-4F14-89DE-593CC8ECC56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E73C7-78EE-4B11-B77B-793BEA95EF2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C2796C6-A70B-431F-AFCE-1977DB030171}">
      <dgm:prSet phldrT="[Text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Κινήσεις </a:t>
          </a:r>
          <a:r>
            <a:rPr lang="en-US" dirty="0" smtClean="0">
              <a:solidFill>
                <a:schemeClr val="bg1"/>
              </a:solidFill>
            </a:rPr>
            <a:t>Transfer</a:t>
          </a:r>
          <a:endParaRPr lang="en-GB" dirty="0">
            <a:solidFill>
              <a:schemeClr val="bg1"/>
            </a:solidFill>
          </a:endParaRPr>
        </a:p>
      </dgm:t>
    </dgm:pt>
    <dgm:pt modelId="{F87B90FB-3182-4EDC-8FDE-C7C2E312CA9D}" type="parTrans" cxnId="{EA65AC42-4DEF-4B17-81F1-9FC403077B88}">
      <dgm:prSet/>
      <dgm:spPr/>
      <dgm:t>
        <a:bodyPr/>
        <a:lstStyle/>
        <a:p>
          <a:endParaRPr lang="en-GB"/>
        </a:p>
      </dgm:t>
    </dgm:pt>
    <dgm:pt modelId="{EF53EB43-6A42-4541-BE02-5F302CA0DA7C}" type="sibTrans" cxnId="{EA65AC42-4DEF-4B17-81F1-9FC403077B88}">
      <dgm:prSet/>
      <dgm:spPr/>
      <dgm:t>
        <a:bodyPr/>
        <a:lstStyle/>
        <a:p>
          <a:endParaRPr lang="en-GB"/>
        </a:p>
      </dgm:t>
    </dgm:pt>
    <dgm:pt modelId="{4639D9F0-6092-4BB8-8CD9-6A749E58E69A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 algn="ctr"/>
          <a:r>
            <a:rPr lang="el-GR" sz="1200" dirty="0" err="1" smtClean="0"/>
            <a:t>Εσωτ</a:t>
          </a:r>
          <a:r>
            <a:rPr lang="el-GR" sz="1200" dirty="0" smtClean="0"/>
            <a:t>-</a:t>
          </a:r>
          <a:r>
            <a:rPr lang="el-GR" sz="1200" dirty="0" err="1" smtClean="0"/>
            <a:t>Εσωτ</a:t>
          </a:r>
          <a:endParaRPr lang="en-GB" sz="1200" dirty="0"/>
        </a:p>
      </dgm:t>
    </dgm:pt>
    <dgm:pt modelId="{424BAEB5-1219-488A-A768-E480DC84158A}" type="parTrans" cxnId="{0D9F3DFF-3211-4256-AC78-204668EC4096}">
      <dgm:prSet/>
      <dgm:spPr/>
      <dgm:t>
        <a:bodyPr/>
        <a:lstStyle/>
        <a:p>
          <a:endParaRPr lang="en-GB"/>
        </a:p>
      </dgm:t>
    </dgm:pt>
    <dgm:pt modelId="{F3F4E7D8-E314-4A40-8083-EEC0BB248F72}" type="sibTrans" cxnId="{0D9F3DFF-3211-4256-AC78-204668EC4096}">
      <dgm:prSet/>
      <dgm:spPr/>
      <dgm:t>
        <a:bodyPr/>
        <a:lstStyle/>
        <a:p>
          <a:endParaRPr lang="en-GB"/>
        </a:p>
      </dgm:t>
    </dgm:pt>
    <dgm:pt modelId="{92848B07-7415-4CE2-BD27-4108B7D4FFA8}">
      <dgm:prSet phldrT="[Text]" custT="1"/>
      <dgm:spPr>
        <a:ln>
          <a:noFill/>
        </a:ln>
      </dgm:spPr>
      <dgm:t>
        <a:bodyPr/>
        <a:lstStyle/>
        <a:p>
          <a:r>
            <a:rPr lang="el-GR" sz="1200" dirty="0" err="1" smtClean="0"/>
            <a:t>Εσωτ</a:t>
          </a:r>
          <a:r>
            <a:rPr lang="el-GR" sz="1200" dirty="0" smtClean="0"/>
            <a:t>-</a:t>
          </a:r>
          <a:r>
            <a:rPr lang="el-GR" sz="1200" dirty="0" err="1" smtClean="0"/>
            <a:t>Εξωτ</a:t>
          </a:r>
          <a:endParaRPr lang="en-GB" sz="1200" dirty="0"/>
        </a:p>
      </dgm:t>
    </dgm:pt>
    <dgm:pt modelId="{BB17C9F1-49E8-455F-982C-3000FD52942B}" type="parTrans" cxnId="{ADE54E6B-1AC8-4EA8-9772-A2FCEDD10B8A}">
      <dgm:prSet/>
      <dgm:spPr/>
      <dgm:t>
        <a:bodyPr/>
        <a:lstStyle/>
        <a:p>
          <a:endParaRPr lang="en-GB"/>
        </a:p>
      </dgm:t>
    </dgm:pt>
    <dgm:pt modelId="{CCA3F5F2-B36C-4C7F-AC61-473BF69D2EDA}" type="sibTrans" cxnId="{ADE54E6B-1AC8-4EA8-9772-A2FCEDD10B8A}">
      <dgm:prSet/>
      <dgm:spPr/>
      <dgm:t>
        <a:bodyPr/>
        <a:lstStyle/>
        <a:p>
          <a:endParaRPr lang="en-GB"/>
        </a:p>
      </dgm:t>
    </dgm:pt>
    <dgm:pt modelId="{E5909875-A389-466A-A764-6DEA1FCF63D7}">
      <dgm:prSet phldrT="[Text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% </a:t>
          </a:r>
          <a:r>
            <a:rPr lang="el-GR" dirty="0" smtClean="0">
              <a:solidFill>
                <a:schemeClr val="bg1"/>
              </a:solidFill>
            </a:rPr>
            <a:t>σε σύνολο </a:t>
          </a:r>
          <a:r>
            <a:rPr lang="en-US" dirty="0" smtClean="0">
              <a:solidFill>
                <a:schemeClr val="bg1"/>
              </a:solidFill>
            </a:rPr>
            <a:t>Transfer</a:t>
          </a:r>
          <a:endParaRPr lang="en-GB" dirty="0">
            <a:solidFill>
              <a:schemeClr val="bg1"/>
            </a:solidFill>
          </a:endParaRPr>
        </a:p>
      </dgm:t>
    </dgm:pt>
    <dgm:pt modelId="{7A3E2DEB-F564-4EF6-A813-7CB2A8CC309C}" type="parTrans" cxnId="{2BCD10B8-7F9C-4C80-B0E2-2877971C8FE0}">
      <dgm:prSet/>
      <dgm:spPr/>
      <dgm:t>
        <a:bodyPr/>
        <a:lstStyle/>
        <a:p>
          <a:endParaRPr lang="en-GB"/>
        </a:p>
      </dgm:t>
    </dgm:pt>
    <dgm:pt modelId="{6917DB1D-80E1-431A-946D-792443E91465}" type="sibTrans" cxnId="{2BCD10B8-7F9C-4C80-B0E2-2877971C8FE0}">
      <dgm:prSet/>
      <dgm:spPr/>
      <dgm:t>
        <a:bodyPr/>
        <a:lstStyle/>
        <a:p>
          <a:endParaRPr lang="en-GB"/>
        </a:p>
      </dgm:t>
    </dgm:pt>
    <dgm:pt modelId="{A2048B80-875E-4C39-A599-D8DF62041B33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l-GR" sz="1600" dirty="0" smtClean="0"/>
            <a:t>9,4%</a:t>
          </a:r>
          <a:endParaRPr lang="en-GB" sz="1600" dirty="0"/>
        </a:p>
      </dgm:t>
    </dgm:pt>
    <dgm:pt modelId="{02258A2D-7A51-4B27-854D-9A38612D875F}" type="parTrans" cxnId="{758A0749-4D76-4561-8433-D115B4C8A176}">
      <dgm:prSet/>
      <dgm:spPr/>
      <dgm:t>
        <a:bodyPr/>
        <a:lstStyle/>
        <a:p>
          <a:endParaRPr lang="en-GB"/>
        </a:p>
      </dgm:t>
    </dgm:pt>
    <dgm:pt modelId="{E53FB527-27AA-4B49-A8FB-8E64D59A7233}" type="sibTrans" cxnId="{758A0749-4D76-4561-8433-D115B4C8A176}">
      <dgm:prSet/>
      <dgm:spPr/>
      <dgm:t>
        <a:bodyPr/>
        <a:lstStyle/>
        <a:p>
          <a:endParaRPr lang="en-GB"/>
        </a:p>
      </dgm:t>
    </dgm:pt>
    <dgm:pt modelId="{9F0B6A3C-8AED-4DBF-B595-D383573779DD}">
      <dgm:prSet phldrT="[Text]" custT="1"/>
      <dgm:spPr>
        <a:ln>
          <a:noFill/>
        </a:ln>
      </dgm:spPr>
      <dgm:t>
        <a:bodyPr/>
        <a:lstStyle/>
        <a:p>
          <a:r>
            <a:rPr lang="el-GR" sz="1600" dirty="0" smtClean="0"/>
            <a:t>76,0%</a:t>
          </a:r>
          <a:endParaRPr lang="en-GB" sz="1600" dirty="0"/>
        </a:p>
      </dgm:t>
    </dgm:pt>
    <dgm:pt modelId="{7A21E0C2-6443-492E-AB69-7056E45C8F82}" type="parTrans" cxnId="{7C78120C-0504-4AE7-BAE2-47C6895389E6}">
      <dgm:prSet/>
      <dgm:spPr/>
      <dgm:t>
        <a:bodyPr/>
        <a:lstStyle/>
        <a:p>
          <a:endParaRPr lang="en-GB"/>
        </a:p>
      </dgm:t>
    </dgm:pt>
    <dgm:pt modelId="{16E04B6E-8DF7-422A-A3A0-77C09CDC541B}" type="sibTrans" cxnId="{7C78120C-0504-4AE7-BAE2-47C6895389E6}">
      <dgm:prSet/>
      <dgm:spPr/>
      <dgm:t>
        <a:bodyPr/>
        <a:lstStyle/>
        <a:p>
          <a:endParaRPr lang="en-GB"/>
        </a:p>
      </dgm:t>
    </dgm:pt>
    <dgm:pt modelId="{132783EE-8D8A-4A09-AB69-41CD7DF6E712}">
      <dgm:prSet phldrT="[Text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% </a:t>
          </a:r>
          <a:r>
            <a:rPr lang="el-GR" dirty="0" smtClean="0">
              <a:solidFill>
                <a:schemeClr val="bg1"/>
              </a:solidFill>
            </a:rPr>
            <a:t>Ιαν-Σεπ ‘14/’13</a:t>
          </a:r>
          <a:endParaRPr lang="en-GB" dirty="0">
            <a:solidFill>
              <a:schemeClr val="bg1"/>
            </a:solidFill>
          </a:endParaRPr>
        </a:p>
      </dgm:t>
    </dgm:pt>
    <dgm:pt modelId="{5F799666-8898-433D-8070-EAEAE12E2E19}" type="parTrans" cxnId="{3E9ACA76-316D-49DE-8BE6-0ED177DF925B}">
      <dgm:prSet/>
      <dgm:spPr/>
      <dgm:t>
        <a:bodyPr/>
        <a:lstStyle/>
        <a:p>
          <a:endParaRPr lang="en-GB"/>
        </a:p>
      </dgm:t>
    </dgm:pt>
    <dgm:pt modelId="{C69FEB87-22D8-45AB-9DCF-66478FBA4146}" type="sibTrans" cxnId="{3E9ACA76-316D-49DE-8BE6-0ED177DF925B}">
      <dgm:prSet/>
      <dgm:spPr/>
      <dgm:t>
        <a:bodyPr/>
        <a:lstStyle/>
        <a:p>
          <a:endParaRPr lang="en-GB"/>
        </a:p>
      </dgm:t>
    </dgm:pt>
    <dgm:pt modelId="{3740D491-7BF9-4438-91E8-FBBB698C5000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l-GR" sz="1600" dirty="0" smtClean="0"/>
            <a:t>-10,8%</a:t>
          </a:r>
          <a:endParaRPr lang="en-GB" sz="1600" dirty="0"/>
        </a:p>
      </dgm:t>
    </dgm:pt>
    <dgm:pt modelId="{1C23CC30-74B8-4800-886A-71DDD6F14457}" type="parTrans" cxnId="{8FC577BD-9FE5-4FE7-8C55-D7DC6F8AB147}">
      <dgm:prSet/>
      <dgm:spPr/>
      <dgm:t>
        <a:bodyPr/>
        <a:lstStyle/>
        <a:p>
          <a:endParaRPr lang="en-GB"/>
        </a:p>
      </dgm:t>
    </dgm:pt>
    <dgm:pt modelId="{FF727BBF-B92C-41F0-ADFE-017B026308DC}" type="sibTrans" cxnId="{8FC577BD-9FE5-4FE7-8C55-D7DC6F8AB147}">
      <dgm:prSet/>
      <dgm:spPr/>
      <dgm:t>
        <a:bodyPr/>
        <a:lstStyle/>
        <a:p>
          <a:endParaRPr lang="en-GB"/>
        </a:p>
      </dgm:t>
    </dgm:pt>
    <dgm:pt modelId="{8CA3E0C6-4C27-42FE-AF9C-EF4A9B4AF4AA}">
      <dgm:prSet phldrT="[Text]" custT="1"/>
      <dgm:spPr>
        <a:ln>
          <a:noFill/>
        </a:ln>
      </dgm:spPr>
      <dgm:t>
        <a:bodyPr/>
        <a:lstStyle/>
        <a:p>
          <a:r>
            <a:rPr lang="el-GR" sz="1600" dirty="0" smtClean="0"/>
            <a:t>+12,5%</a:t>
          </a:r>
          <a:endParaRPr lang="en-GB" sz="1600" dirty="0"/>
        </a:p>
      </dgm:t>
    </dgm:pt>
    <dgm:pt modelId="{D2F50098-3B8E-402C-A958-68472D56D0B2}" type="parTrans" cxnId="{11A21043-AAD8-4F18-8A4A-7A739FD5F644}">
      <dgm:prSet/>
      <dgm:spPr/>
      <dgm:t>
        <a:bodyPr/>
        <a:lstStyle/>
        <a:p>
          <a:endParaRPr lang="en-GB"/>
        </a:p>
      </dgm:t>
    </dgm:pt>
    <dgm:pt modelId="{B3DA6E44-9B45-4D90-B892-465177779921}" type="sibTrans" cxnId="{11A21043-AAD8-4F18-8A4A-7A739FD5F644}">
      <dgm:prSet/>
      <dgm:spPr/>
      <dgm:t>
        <a:bodyPr/>
        <a:lstStyle/>
        <a:p>
          <a:endParaRPr lang="en-GB"/>
        </a:p>
      </dgm:t>
    </dgm:pt>
    <dgm:pt modelId="{D15AA56A-670C-4759-A219-43339E139269}">
      <dgm:prSet custT="1"/>
      <dgm:spPr>
        <a:solidFill>
          <a:schemeClr val="bg1"/>
        </a:solidFill>
        <a:ln>
          <a:noFill/>
          <a:prstDash val="sysDash"/>
        </a:ln>
      </dgm:spPr>
      <dgm:t>
        <a:bodyPr/>
        <a:lstStyle/>
        <a:p>
          <a:r>
            <a:rPr lang="el-GR" sz="1200" b="1" dirty="0" err="1" smtClean="0">
              <a:solidFill>
                <a:srgbClr val="FF0000"/>
              </a:solidFill>
            </a:rPr>
            <a:t>Εξωτ</a:t>
          </a:r>
          <a:r>
            <a:rPr lang="el-GR" sz="1200" b="1" dirty="0" smtClean="0">
              <a:solidFill>
                <a:srgbClr val="FF0000"/>
              </a:solidFill>
            </a:rPr>
            <a:t>-</a:t>
          </a:r>
          <a:r>
            <a:rPr lang="el-GR" sz="1200" b="1" dirty="0" err="1" smtClean="0">
              <a:solidFill>
                <a:srgbClr val="FF0000"/>
              </a:solidFill>
            </a:rPr>
            <a:t>Εξωτ</a:t>
          </a:r>
          <a:r>
            <a:rPr lang="el-GR" sz="1200" b="1" dirty="0" smtClean="0">
              <a:solidFill>
                <a:srgbClr val="FF0000"/>
              </a:solidFill>
            </a:rPr>
            <a:t> </a:t>
          </a:r>
          <a:endParaRPr lang="en-GB" sz="1200" b="1" dirty="0">
            <a:solidFill>
              <a:srgbClr val="FF0000"/>
            </a:solidFill>
          </a:endParaRPr>
        </a:p>
      </dgm:t>
    </dgm:pt>
    <dgm:pt modelId="{2AFF9359-2A66-4433-8151-D9857C599771}" type="parTrans" cxnId="{72C68A0F-387D-40A1-B6CF-E92AE0907A55}">
      <dgm:prSet/>
      <dgm:spPr/>
      <dgm:t>
        <a:bodyPr/>
        <a:lstStyle/>
        <a:p>
          <a:endParaRPr lang="en-GB"/>
        </a:p>
      </dgm:t>
    </dgm:pt>
    <dgm:pt modelId="{55320DC4-899A-40EA-B4EF-C3A75274003F}" type="sibTrans" cxnId="{72C68A0F-387D-40A1-B6CF-E92AE0907A55}">
      <dgm:prSet/>
      <dgm:spPr/>
      <dgm:t>
        <a:bodyPr/>
        <a:lstStyle/>
        <a:p>
          <a:endParaRPr lang="en-GB"/>
        </a:p>
      </dgm:t>
    </dgm:pt>
    <dgm:pt modelId="{955C79B4-A189-4CF9-A6AE-6E40736A66FE}">
      <dgm:prSet custT="1"/>
      <dgm:spPr>
        <a:solidFill>
          <a:schemeClr val="bg1"/>
        </a:solidFill>
        <a:ln>
          <a:noFill/>
          <a:prstDash val="sysDash"/>
        </a:ln>
      </dgm:spPr>
      <dgm:t>
        <a:bodyPr/>
        <a:lstStyle/>
        <a:p>
          <a:r>
            <a:rPr lang="el-GR" sz="1600" b="1" dirty="0" smtClean="0">
              <a:solidFill>
                <a:srgbClr val="FF0000"/>
              </a:solidFill>
            </a:rPr>
            <a:t>14,7%</a:t>
          </a:r>
          <a:endParaRPr lang="en-GB" sz="1600" b="1" dirty="0">
            <a:solidFill>
              <a:srgbClr val="FF0000"/>
            </a:solidFill>
          </a:endParaRPr>
        </a:p>
      </dgm:t>
    </dgm:pt>
    <dgm:pt modelId="{E3A816EE-39DD-4FEB-9B35-BF63D46269CC}" type="parTrans" cxnId="{27F8E127-9C47-4FE4-8183-7E16A1F49B94}">
      <dgm:prSet/>
      <dgm:spPr/>
      <dgm:t>
        <a:bodyPr/>
        <a:lstStyle/>
        <a:p>
          <a:endParaRPr lang="en-GB"/>
        </a:p>
      </dgm:t>
    </dgm:pt>
    <dgm:pt modelId="{66B90293-1F6B-46C0-A070-EC7D3DC61EB0}" type="sibTrans" cxnId="{27F8E127-9C47-4FE4-8183-7E16A1F49B94}">
      <dgm:prSet/>
      <dgm:spPr/>
      <dgm:t>
        <a:bodyPr/>
        <a:lstStyle/>
        <a:p>
          <a:endParaRPr lang="en-GB"/>
        </a:p>
      </dgm:t>
    </dgm:pt>
    <dgm:pt modelId="{3F1F9B4C-0AB0-4A3D-BB20-B6531077A721}">
      <dgm:prSet custT="1"/>
      <dgm:spPr>
        <a:solidFill>
          <a:schemeClr val="bg1"/>
        </a:solidFill>
        <a:ln>
          <a:noFill/>
          <a:prstDash val="sysDash"/>
        </a:ln>
      </dgm:spPr>
      <dgm:t>
        <a:bodyPr/>
        <a:lstStyle/>
        <a:p>
          <a:r>
            <a:rPr lang="el-GR" sz="1600" b="1" dirty="0" smtClean="0">
              <a:solidFill>
                <a:srgbClr val="FF0000"/>
              </a:solidFill>
            </a:rPr>
            <a:t>+61,0%</a:t>
          </a:r>
          <a:endParaRPr lang="en-GB" sz="1600" b="1" dirty="0">
            <a:solidFill>
              <a:srgbClr val="FF0000"/>
            </a:solidFill>
          </a:endParaRPr>
        </a:p>
      </dgm:t>
    </dgm:pt>
    <dgm:pt modelId="{FD3324AA-B529-4D4E-B893-F913450D3C53}" type="parTrans" cxnId="{9D49E712-8AD5-4981-A513-A2D9F0DF970B}">
      <dgm:prSet/>
      <dgm:spPr/>
      <dgm:t>
        <a:bodyPr/>
        <a:lstStyle/>
        <a:p>
          <a:endParaRPr lang="en-GB"/>
        </a:p>
      </dgm:t>
    </dgm:pt>
    <dgm:pt modelId="{9DDDF73D-A6EE-4C13-8B52-97F737BF30D8}" type="sibTrans" cxnId="{9D49E712-8AD5-4981-A513-A2D9F0DF970B}">
      <dgm:prSet/>
      <dgm:spPr/>
      <dgm:t>
        <a:bodyPr/>
        <a:lstStyle/>
        <a:p>
          <a:endParaRPr lang="en-GB"/>
        </a:p>
      </dgm:t>
    </dgm:pt>
    <dgm:pt modelId="{C4BFDEBF-B86C-42F0-9E40-501528BF6924}" type="pres">
      <dgm:prSet presAssocID="{D0FE73C7-78EE-4B11-B77B-793BEA95EF2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D022E-B9D1-4C86-A477-0CF5D8947AE3}" type="pres">
      <dgm:prSet presAssocID="{EC2796C6-A70B-431F-AFCE-1977DB030171}" presName="compNode" presStyleCnt="0"/>
      <dgm:spPr/>
    </dgm:pt>
    <dgm:pt modelId="{EBEBA903-BF6F-436D-B1F4-2156CCE62665}" type="pres">
      <dgm:prSet presAssocID="{EC2796C6-A70B-431F-AFCE-1977DB030171}" presName="aNode" presStyleLbl="bgShp" presStyleIdx="0" presStyleCnt="3" custLinFactNeighborX="-38"/>
      <dgm:spPr/>
      <dgm:t>
        <a:bodyPr/>
        <a:lstStyle/>
        <a:p>
          <a:endParaRPr lang="en-GB"/>
        </a:p>
      </dgm:t>
    </dgm:pt>
    <dgm:pt modelId="{69F33D74-A4F7-49D9-B551-8E61124622A5}" type="pres">
      <dgm:prSet presAssocID="{EC2796C6-A70B-431F-AFCE-1977DB030171}" presName="textNode" presStyleLbl="bgShp" presStyleIdx="0" presStyleCnt="3"/>
      <dgm:spPr/>
      <dgm:t>
        <a:bodyPr/>
        <a:lstStyle/>
        <a:p>
          <a:endParaRPr lang="en-GB"/>
        </a:p>
      </dgm:t>
    </dgm:pt>
    <dgm:pt modelId="{67A8BE3A-487F-4DF9-A71C-9C301EBB2B29}" type="pres">
      <dgm:prSet presAssocID="{EC2796C6-A70B-431F-AFCE-1977DB030171}" presName="compChildNode" presStyleCnt="0"/>
      <dgm:spPr/>
    </dgm:pt>
    <dgm:pt modelId="{EDAB306D-97CA-4FB7-A10A-D06F7A634ADB}" type="pres">
      <dgm:prSet presAssocID="{EC2796C6-A70B-431F-AFCE-1977DB030171}" presName="theInnerList" presStyleCnt="0"/>
      <dgm:spPr/>
    </dgm:pt>
    <dgm:pt modelId="{BE199E6D-6199-4238-8305-2CE5F2920A38}" type="pres">
      <dgm:prSet presAssocID="{4639D9F0-6092-4BB8-8CD9-6A749E58E69A}" presName="childNode" presStyleLbl="node1" presStyleIdx="0" presStyleCnt="9" custScaleX="1086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6C99CF-B831-4B34-BC8C-0E28C8E6C9B9}" type="pres">
      <dgm:prSet presAssocID="{4639D9F0-6092-4BB8-8CD9-6A749E58E69A}" presName="aSpace2" presStyleCnt="0"/>
      <dgm:spPr/>
    </dgm:pt>
    <dgm:pt modelId="{623472E7-1E39-4623-B64A-02B01577AEA3}" type="pres">
      <dgm:prSet presAssocID="{92848B07-7415-4CE2-BD27-4108B7D4FFA8}" presName="childNode" presStyleLbl="node1" presStyleIdx="1" presStyleCnt="9" custLinFactNeighborX="-4343" custLinFactNeighborY="23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1A780-530C-4FDE-A3D5-C1D985DD64FE}" type="pres">
      <dgm:prSet presAssocID="{92848B07-7415-4CE2-BD27-4108B7D4FFA8}" presName="aSpace2" presStyleCnt="0"/>
      <dgm:spPr/>
    </dgm:pt>
    <dgm:pt modelId="{CD6BC137-BD14-4AC9-AA58-26174A8F9113}" type="pres">
      <dgm:prSet presAssocID="{D15AA56A-670C-4759-A219-43339E139269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C0C1F-7A32-48E4-8328-B0D1050EBE97}" type="pres">
      <dgm:prSet presAssocID="{EC2796C6-A70B-431F-AFCE-1977DB030171}" presName="aSpace" presStyleCnt="0"/>
      <dgm:spPr/>
    </dgm:pt>
    <dgm:pt modelId="{5BFA7644-CFF9-467B-AA05-B6ECBA2BC75C}" type="pres">
      <dgm:prSet presAssocID="{E5909875-A389-466A-A764-6DEA1FCF63D7}" presName="compNode" presStyleCnt="0"/>
      <dgm:spPr/>
    </dgm:pt>
    <dgm:pt modelId="{4F35633D-F056-422F-AA46-9DD9F6944554}" type="pres">
      <dgm:prSet presAssocID="{E5909875-A389-466A-A764-6DEA1FCF63D7}" presName="aNode" presStyleLbl="bgShp" presStyleIdx="1" presStyleCnt="3"/>
      <dgm:spPr/>
      <dgm:t>
        <a:bodyPr/>
        <a:lstStyle/>
        <a:p>
          <a:endParaRPr lang="en-GB"/>
        </a:p>
      </dgm:t>
    </dgm:pt>
    <dgm:pt modelId="{124DE3BA-ACAF-4347-9415-3F16EFFB2B54}" type="pres">
      <dgm:prSet presAssocID="{E5909875-A389-466A-A764-6DEA1FCF63D7}" presName="textNode" presStyleLbl="bgShp" presStyleIdx="1" presStyleCnt="3"/>
      <dgm:spPr/>
      <dgm:t>
        <a:bodyPr/>
        <a:lstStyle/>
        <a:p>
          <a:endParaRPr lang="en-GB"/>
        </a:p>
      </dgm:t>
    </dgm:pt>
    <dgm:pt modelId="{8A85432D-451B-4F44-81AD-887566F7A9C2}" type="pres">
      <dgm:prSet presAssocID="{E5909875-A389-466A-A764-6DEA1FCF63D7}" presName="compChildNode" presStyleCnt="0"/>
      <dgm:spPr/>
    </dgm:pt>
    <dgm:pt modelId="{F864EB04-B7D2-4B5E-9D01-31D27EA2412E}" type="pres">
      <dgm:prSet presAssocID="{E5909875-A389-466A-A764-6DEA1FCF63D7}" presName="theInnerList" presStyleCnt="0"/>
      <dgm:spPr/>
    </dgm:pt>
    <dgm:pt modelId="{66D63F72-FF6B-4D9C-97B9-84D43488FB5A}" type="pres">
      <dgm:prSet presAssocID="{A2048B80-875E-4C39-A599-D8DF62041B33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D6C63-A58D-4211-8293-2D705E6211A7}" type="pres">
      <dgm:prSet presAssocID="{A2048B80-875E-4C39-A599-D8DF62041B33}" presName="aSpace2" presStyleCnt="0"/>
      <dgm:spPr/>
    </dgm:pt>
    <dgm:pt modelId="{ED1CB3F6-F04E-4294-BB5B-E9E8C7866008}" type="pres">
      <dgm:prSet presAssocID="{9F0B6A3C-8AED-4DBF-B595-D383573779DD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B3CF3-E047-466F-AD8D-4EF27D3528CE}" type="pres">
      <dgm:prSet presAssocID="{9F0B6A3C-8AED-4DBF-B595-D383573779DD}" presName="aSpace2" presStyleCnt="0"/>
      <dgm:spPr/>
    </dgm:pt>
    <dgm:pt modelId="{19880782-7519-42C9-B566-5A6D45C3A2D2}" type="pres">
      <dgm:prSet presAssocID="{955C79B4-A189-4CF9-A6AE-6E40736A66FE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3310F2-B8FF-48AD-AE76-871A9AF78B8B}" type="pres">
      <dgm:prSet presAssocID="{E5909875-A389-466A-A764-6DEA1FCF63D7}" presName="aSpace" presStyleCnt="0"/>
      <dgm:spPr/>
    </dgm:pt>
    <dgm:pt modelId="{C0DF834B-B617-4729-988D-951DB579437C}" type="pres">
      <dgm:prSet presAssocID="{132783EE-8D8A-4A09-AB69-41CD7DF6E712}" presName="compNode" presStyleCnt="0"/>
      <dgm:spPr/>
    </dgm:pt>
    <dgm:pt modelId="{88CB948F-4FE4-410F-8129-481824B9A832}" type="pres">
      <dgm:prSet presAssocID="{132783EE-8D8A-4A09-AB69-41CD7DF6E712}" presName="aNode" presStyleLbl="bgShp" presStyleIdx="2" presStyleCnt="3" custLinFactNeighborX="3300"/>
      <dgm:spPr/>
      <dgm:t>
        <a:bodyPr/>
        <a:lstStyle/>
        <a:p>
          <a:endParaRPr lang="en-GB"/>
        </a:p>
      </dgm:t>
    </dgm:pt>
    <dgm:pt modelId="{216BE90E-1B7D-439D-B510-FDAE973B3D1E}" type="pres">
      <dgm:prSet presAssocID="{132783EE-8D8A-4A09-AB69-41CD7DF6E712}" presName="textNode" presStyleLbl="bgShp" presStyleIdx="2" presStyleCnt="3"/>
      <dgm:spPr/>
      <dgm:t>
        <a:bodyPr/>
        <a:lstStyle/>
        <a:p>
          <a:endParaRPr lang="en-GB"/>
        </a:p>
      </dgm:t>
    </dgm:pt>
    <dgm:pt modelId="{7AF9A0F9-2B23-497A-AFEA-FBED7AB0B500}" type="pres">
      <dgm:prSet presAssocID="{132783EE-8D8A-4A09-AB69-41CD7DF6E712}" presName="compChildNode" presStyleCnt="0"/>
      <dgm:spPr/>
    </dgm:pt>
    <dgm:pt modelId="{AA803720-43BC-4AC0-948B-45A90281643A}" type="pres">
      <dgm:prSet presAssocID="{132783EE-8D8A-4A09-AB69-41CD7DF6E712}" presName="theInnerList" presStyleCnt="0"/>
      <dgm:spPr/>
    </dgm:pt>
    <dgm:pt modelId="{60B1E5CE-ED3E-406B-B7F0-B23BA6591EE3}" type="pres">
      <dgm:prSet presAssocID="{3740D491-7BF9-4438-91E8-FBBB698C5000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109A7-290D-4C35-AEA1-3AA60C6AB1A2}" type="pres">
      <dgm:prSet presAssocID="{3740D491-7BF9-4438-91E8-FBBB698C5000}" presName="aSpace2" presStyleCnt="0"/>
      <dgm:spPr/>
    </dgm:pt>
    <dgm:pt modelId="{D5850913-1E97-474A-AEE8-38CDC389D452}" type="pres">
      <dgm:prSet presAssocID="{8CA3E0C6-4C27-42FE-AF9C-EF4A9B4AF4AA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6D5C2-D26B-454F-8031-04A3ED59B4E9}" type="pres">
      <dgm:prSet presAssocID="{8CA3E0C6-4C27-42FE-AF9C-EF4A9B4AF4AA}" presName="aSpace2" presStyleCnt="0"/>
      <dgm:spPr/>
    </dgm:pt>
    <dgm:pt modelId="{D8A9872D-F9CB-46F8-BB35-5110BD214890}" type="pres">
      <dgm:prSet presAssocID="{3F1F9B4C-0AB0-4A3D-BB20-B6531077A72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CD10B8-7F9C-4C80-B0E2-2877971C8FE0}" srcId="{D0FE73C7-78EE-4B11-B77B-793BEA95EF2E}" destId="{E5909875-A389-466A-A764-6DEA1FCF63D7}" srcOrd="1" destOrd="0" parTransId="{7A3E2DEB-F564-4EF6-A813-7CB2A8CC309C}" sibTransId="{6917DB1D-80E1-431A-946D-792443E91465}"/>
    <dgm:cxn modelId="{79B626FD-E723-4BCA-946B-187E5FE6386B}" type="presOf" srcId="{EC2796C6-A70B-431F-AFCE-1977DB030171}" destId="{69F33D74-A4F7-49D9-B551-8E61124622A5}" srcOrd="1" destOrd="0" presId="urn:microsoft.com/office/officeart/2005/8/layout/lProcess2"/>
    <dgm:cxn modelId="{3E9ACA76-316D-49DE-8BE6-0ED177DF925B}" srcId="{D0FE73C7-78EE-4B11-B77B-793BEA95EF2E}" destId="{132783EE-8D8A-4A09-AB69-41CD7DF6E712}" srcOrd="2" destOrd="0" parTransId="{5F799666-8898-433D-8070-EAEAE12E2E19}" sibTransId="{C69FEB87-22D8-45AB-9DCF-66478FBA4146}"/>
    <dgm:cxn modelId="{27F8E127-9C47-4FE4-8183-7E16A1F49B94}" srcId="{E5909875-A389-466A-A764-6DEA1FCF63D7}" destId="{955C79B4-A189-4CF9-A6AE-6E40736A66FE}" srcOrd="2" destOrd="0" parTransId="{E3A816EE-39DD-4FEB-9B35-BF63D46269CC}" sibTransId="{66B90293-1F6B-46C0-A070-EC7D3DC61EB0}"/>
    <dgm:cxn modelId="{72C68A0F-387D-40A1-B6CF-E92AE0907A55}" srcId="{EC2796C6-A70B-431F-AFCE-1977DB030171}" destId="{D15AA56A-670C-4759-A219-43339E139269}" srcOrd="2" destOrd="0" parTransId="{2AFF9359-2A66-4433-8151-D9857C599771}" sibTransId="{55320DC4-899A-40EA-B4EF-C3A75274003F}"/>
    <dgm:cxn modelId="{551ADF36-DC10-4895-B32F-9A5F8B514B13}" type="presOf" srcId="{EC2796C6-A70B-431F-AFCE-1977DB030171}" destId="{EBEBA903-BF6F-436D-B1F4-2156CCE62665}" srcOrd="0" destOrd="0" presId="urn:microsoft.com/office/officeart/2005/8/layout/lProcess2"/>
    <dgm:cxn modelId="{3C6145F6-F9DB-4D5E-A9AB-CC7FEBF7320B}" type="presOf" srcId="{E5909875-A389-466A-A764-6DEA1FCF63D7}" destId="{124DE3BA-ACAF-4347-9415-3F16EFFB2B54}" srcOrd="1" destOrd="0" presId="urn:microsoft.com/office/officeart/2005/8/layout/lProcess2"/>
    <dgm:cxn modelId="{11A21043-AAD8-4F18-8A4A-7A739FD5F644}" srcId="{132783EE-8D8A-4A09-AB69-41CD7DF6E712}" destId="{8CA3E0C6-4C27-42FE-AF9C-EF4A9B4AF4AA}" srcOrd="1" destOrd="0" parTransId="{D2F50098-3B8E-402C-A958-68472D56D0B2}" sibTransId="{B3DA6E44-9B45-4D90-B892-465177779921}"/>
    <dgm:cxn modelId="{67354BFE-B19E-47E0-9382-EAE5A1BEDFCE}" type="presOf" srcId="{132783EE-8D8A-4A09-AB69-41CD7DF6E712}" destId="{88CB948F-4FE4-410F-8129-481824B9A832}" srcOrd="0" destOrd="0" presId="urn:microsoft.com/office/officeart/2005/8/layout/lProcess2"/>
    <dgm:cxn modelId="{7C78120C-0504-4AE7-BAE2-47C6895389E6}" srcId="{E5909875-A389-466A-A764-6DEA1FCF63D7}" destId="{9F0B6A3C-8AED-4DBF-B595-D383573779DD}" srcOrd="1" destOrd="0" parTransId="{7A21E0C2-6443-492E-AB69-7056E45C8F82}" sibTransId="{16E04B6E-8DF7-422A-A3A0-77C09CDC541B}"/>
    <dgm:cxn modelId="{AF6BF837-27D6-43A6-BF10-4B94CED8DBDE}" type="presOf" srcId="{3740D491-7BF9-4438-91E8-FBBB698C5000}" destId="{60B1E5CE-ED3E-406B-B7F0-B23BA6591EE3}" srcOrd="0" destOrd="0" presId="urn:microsoft.com/office/officeart/2005/8/layout/lProcess2"/>
    <dgm:cxn modelId="{9D49E712-8AD5-4981-A513-A2D9F0DF970B}" srcId="{132783EE-8D8A-4A09-AB69-41CD7DF6E712}" destId="{3F1F9B4C-0AB0-4A3D-BB20-B6531077A721}" srcOrd="2" destOrd="0" parTransId="{FD3324AA-B529-4D4E-B893-F913450D3C53}" sibTransId="{9DDDF73D-A6EE-4C13-8B52-97F737BF30D8}"/>
    <dgm:cxn modelId="{EA65AC42-4DEF-4B17-81F1-9FC403077B88}" srcId="{D0FE73C7-78EE-4B11-B77B-793BEA95EF2E}" destId="{EC2796C6-A70B-431F-AFCE-1977DB030171}" srcOrd="0" destOrd="0" parTransId="{F87B90FB-3182-4EDC-8FDE-C7C2E312CA9D}" sibTransId="{EF53EB43-6A42-4541-BE02-5F302CA0DA7C}"/>
    <dgm:cxn modelId="{D35EA294-B6E1-4FDB-B6E4-9AA5AB25EB86}" type="presOf" srcId="{955C79B4-A189-4CF9-A6AE-6E40736A66FE}" destId="{19880782-7519-42C9-B566-5A6D45C3A2D2}" srcOrd="0" destOrd="0" presId="urn:microsoft.com/office/officeart/2005/8/layout/lProcess2"/>
    <dgm:cxn modelId="{89DA107A-C6B1-4623-A126-59E459F97544}" type="presOf" srcId="{E5909875-A389-466A-A764-6DEA1FCF63D7}" destId="{4F35633D-F056-422F-AA46-9DD9F6944554}" srcOrd="0" destOrd="0" presId="urn:microsoft.com/office/officeart/2005/8/layout/lProcess2"/>
    <dgm:cxn modelId="{758A0749-4D76-4561-8433-D115B4C8A176}" srcId="{E5909875-A389-466A-A764-6DEA1FCF63D7}" destId="{A2048B80-875E-4C39-A599-D8DF62041B33}" srcOrd="0" destOrd="0" parTransId="{02258A2D-7A51-4B27-854D-9A38612D875F}" sibTransId="{E53FB527-27AA-4B49-A8FB-8E64D59A7233}"/>
    <dgm:cxn modelId="{AC105FD2-C6C2-4DF3-B091-C5F2B92D9B69}" type="presOf" srcId="{D15AA56A-670C-4759-A219-43339E139269}" destId="{CD6BC137-BD14-4AC9-AA58-26174A8F9113}" srcOrd="0" destOrd="0" presId="urn:microsoft.com/office/officeart/2005/8/layout/lProcess2"/>
    <dgm:cxn modelId="{D3353E26-0BFB-4BFD-AB50-65FA75AAE260}" type="presOf" srcId="{A2048B80-875E-4C39-A599-D8DF62041B33}" destId="{66D63F72-FF6B-4D9C-97B9-84D43488FB5A}" srcOrd="0" destOrd="0" presId="urn:microsoft.com/office/officeart/2005/8/layout/lProcess2"/>
    <dgm:cxn modelId="{DB8ADEFA-BA23-45D8-972A-AFF4379C2466}" type="presOf" srcId="{132783EE-8D8A-4A09-AB69-41CD7DF6E712}" destId="{216BE90E-1B7D-439D-B510-FDAE973B3D1E}" srcOrd="1" destOrd="0" presId="urn:microsoft.com/office/officeart/2005/8/layout/lProcess2"/>
    <dgm:cxn modelId="{ADE54E6B-1AC8-4EA8-9772-A2FCEDD10B8A}" srcId="{EC2796C6-A70B-431F-AFCE-1977DB030171}" destId="{92848B07-7415-4CE2-BD27-4108B7D4FFA8}" srcOrd="1" destOrd="0" parTransId="{BB17C9F1-49E8-455F-982C-3000FD52942B}" sibTransId="{CCA3F5F2-B36C-4C7F-AC61-473BF69D2EDA}"/>
    <dgm:cxn modelId="{E2F03238-C2B7-4506-940A-CC914DCE67E2}" type="presOf" srcId="{3F1F9B4C-0AB0-4A3D-BB20-B6531077A721}" destId="{D8A9872D-F9CB-46F8-BB35-5110BD214890}" srcOrd="0" destOrd="0" presId="urn:microsoft.com/office/officeart/2005/8/layout/lProcess2"/>
    <dgm:cxn modelId="{219D16CF-6AC0-440C-9D5F-1E9F53838AA9}" type="presOf" srcId="{D0FE73C7-78EE-4B11-B77B-793BEA95EF2E}" destId="{C4BFDEBF-B86C-42F0-9E40-501528BF6924}" srcOrd="0" destOrd="0" presId="urn:microsoft.com/office/officeart/2005/8/layout/lProcess2"/>
    <dgm:cxn modelId="{0D9F3DFF-3211-4256-AC78-204668EC4096}" srcId="{EC2796C6-A70B-431F-AFCE-1977DB030171}" destId="{4639D9F0-6092-4BB8-8CD9-6A749E58E69A}" srcOrd="0" destOrd="0" parTransId="{424BAEB5-1219-488A-A768-E480DC84158A}" sibTransId="{F3F4E7D8-E314-4A40-8083-EEC0BB248F72}"/>
    <dgm:cxn modelId="{8FC577BD-9FE5-4FE7-8C55-D7DC6F8AB147}" srcId="{132783EE-8D8A-4A09-AB69-41CD7DF6E712}" destId="{3740D491-7BF9-4438-91E8-FBBB698C5000}" srcOrd="0" destOrd="0" parTransId="{1C23CC30-74B8-4800-886A-71DDD6F14457}" sibTransId="{FF727BBF-B92C-41F0-ADFE-017B026308DC}"/>
    <dgm:cxn modelId="{B8E8B1BA-8415-4D05-9A1D-A17B0884843A}" type="presOf" srcId="{8CA3E0C6-4C27-42FE-AF9C-EF4A9B4AF4AA}" destId="{D5850913-1E97-474A-AEE8-38CDC389D452}" srcOrd="0" destOrd="0" presId="urn:microsoft.com/office/officeart/2005/8/layout/lProcess2"/>
    <dgm:cxn modelId="{7B571BF3-1F67-47D1-A8E9-9F163CFE9B68}" type="presOf" srcId="{92848B07-7415-4CE2-BD27-4108B7D4FFA8}" destId="{623472E7-1E39-4623-B64A-02B01577AEA3}" srcOrd="0" destOrd="0" presId="urn:microsoft.com/office/officeart/2005/8/layout/lProcess2"/>
    <dgm:cxn modelId="{B5B3FF93-593A-4D47-ACD4-26FF0E2BB981}" type="presOf" srcId="{9F0B6A3C-8AED-4DBF-B595-D383573779DD}" destId="{ED1CB3F6-F04E-4294-BB5B-E9E8C7866008}" srcOrd="0" destOrd="0" presId="urn:microsoft.com/office/officeart/2005/8/layout/lProcess2"/>
    <dgm:cxn modelId="{261FE589-F801-4D34-92DA-0D8F4A75CB70}" type="presOf" srcId="{4639D9F0-6092-4BB8-8CD9-6A749E58E69A}" destId="{BE199E6D-6199-4238-8305-2CE5F2920A38}" srcOrd="0" destOrd="0" presId="urn:microsoft.com/office/officeart/2005/8/layout/lProcess2"/>
    <dgm:cxn modelId="{EAF1B90D-2F2E-465F-9206-795126183A87}" type="presParOf" srcId="{C4BFDEBF-B86C-42F0-9E40-501528BF6924}" destId="{CF9D022E-B9D1-4C86-A477-0CF5D8947AE3}" srcOrd="0" destOrd="0" presId="urn:microsoft.com/office/officeart/2005/8/layout/lProcess2"/>
    <dgm:cxn modelId="{EB96916B-A4B0-429B-BCE5-43C4F0CFE34F}" type="presParOf" srcId="{CF9D022E-B9D1-4C86-A477-0CF5D8947AE3}" destId="{EBEBA903-BF6F-436D-B1F4-2156CCE62665}" srcOrd="0" destOrd="0" presId="urn:microsoft.com/office/officeart/2005/8/layout/lProcess2"/>
    <dgm:cxn modelId="{99C577E9-1161-4220-B442-2CB7A77824E7}" type="presParOf" srcId="{CF9D022E-B9D1-4C86-A477-0CF5D8947AE3}" destId="{69F33D74-A4F7-49D9-B551-8E61124622A5}" srcOrd="1" destOrd="0" presId="urn:microsoft.com/office/officeart/2005/8/layout/lProcess2"/>
    <dgm:cxn modelId="{E1DBD5A0-56A6-4408-85BF-A1FAAB2488C8}" type="presParOf" srcId="{CF9D022E-B9D1-4C86-A477-0CF5D8947AE3}" destId="{67A8BE3A-487F-4DF9-A71C-9C301EBB2B29}" srcOrd="2" destOrd="0" presId="urn:microsoft.com/office/officeart/2005/8/layout/lProcess2"/>
    <dgm:cxn modelId="{ED7C50CE-C712-4A99-B219-BF4B6CA9450E}" type="presParOf" srcId="{67A8BE3A-487F-4DF9-A71C-9C301EBB2B29}" destId="{EDAB306D-97CA-4FB7-A10A-D06F7A634ADB}" srcOrd="0" destOrd="0" presId="urn:microsoft.com/office/officeart/2005/8/layout/lProcess2"/>
    <dgm:cxn modelId="{BA635DC8-2286-4CA0-8906-C998A165CBE8}" type="presParOf" srcId="{EDAB306D-97CA-4FB7-A10A-D06F7A634ADB}" destId="{BE199E6D-6199-4238-8305-2CE5F2920A38}" srcOrd="0" destOrd="0" presId="urn:microsoft.com/office/officeart/2005/8/layout/lProcess2"/>
    <dgm:cxn modelId="{63325D3C-2462-4E8F-A512-D6422DE4FEE5}" type="presParOf" srcId="{EDAB306D-97CA-4FB7-A10A-D06F7A634ADB}" destId="{8D6C99CF-B831-4B34-BC8C-0E28C8E6C9B9}" srcOrd="1" destOrd="0" presId="urn:microsoft.com/office/officeart/2005/8/layout/lProcess2"/>
    <dgm:cxn modelId="{AF9814FE-8938-4037-A28B-9267A964D1B2}" type="presParOf" srcId="{EDAB306D-97CA-4FB7-A10A-D06F7A634ADB}" destId="{623472E7-1E39-4623-B64A-02B01577AEA3}" srcOrd="2" destOrd="0" presId="urn:microsoft.com/office/officeart/2005/8/layout/lProcess2"/>
    <dgm:cxn modelId="{0DAFDAD8-C82F-440E-B756-9792A3E9D6A8}" type="presParOf" srcId="{EDAB306D-97CA-4FB7-A10A-D06F7A634ADB}" destId="{9D11A780-530C-4FDE-A3D5-C1D985DD64FE}" srcOrd="3" destOrd="0" presId="urn:microsoft.com/office/officeart/2005/8/layout/lProcess2"/>
    <dgm:cxn modelId="{15847B48-2EFF-4B7F-A0E2-A7F115A72C91}" type="presParOf" srcId="{EDAB306D-97CA-4FB7-A10A-D06F7A634ADB}" destId="{CD6BC137-BD14-4AC9-AA58-26174A8F9113}" srcOrd="4" destOrd="0" presId="urn:microsoft.com/office/officeart/2005/8/layout/lProcess2"/>
    <dgm:cxn modelId="{A5675F58-5C43-4149-ACF0-B450449A9DA1}" type="presParOf" srcId="{C4BFDEBF-B86C-42F0-9E40-501528BF6924}" destId="{E7CC0C1F-7A32-48E4-8328-B0D1050EBE97}" srcOrd="1" destOrd="0" presId="urn:microsoft.com/office/officeart/2005/8/layout/lProcess2"/>
    <dgm:cxn modelId="{6A652A9D-3FA4-4297-8D68-F3EA46E4D951}" type="presParOf" srcId="{C4BFDEBF-B86C-42F0-9E40-501528BF6924}" destId="{5BFA7644-CFF9-467B-AA05-B6ECBA2BC75C}" srcOrd="2" destOrd="0" presId="urn:microsoft.com/office/officeart/2005/8/layout/lProcess2"/>
    <dgm:cxn modelId="{7155F5FB-DD77-45AC-B190-699E15B8BC99}" type="presParOf" srcId="{5BFA7644-CFF9-467B-AA05-B6ECBA2BC75C}" destId="{4F35633D-F056-422F-AA46-9DD9F6944554}" srcOrd="0" destOrd="0" presId="urn:microsoft.com/office/officeart/2005/8/layout/lProcess2"/>
    <dgm:cxn modelId="{C1727286-CAFB-459D-8874-F88CAC89BC1B}" type="presParOf" srcId="{5BFA7644-CFF9-467B-AA05-B6ECBA2BC75C}" destId="{124DE3BA-ACAF-4347-9415-3F16EFFB2B54}" srcOrd="1" destOrd="0" presId="urn:microsoft.com/office/officeart/2005/8/layout/lProcess2"/>
    <dgm:cxn modelId="{2BB369EB-17C1-4207-AE72-E0D77E5FC20D}" type="presParOf" srcId="{5BFA7644-CFF9-467B-AA05-B6ECBA2BC75C}" destId="{8A85432D-451B-4F44-81AD-887566F7A9C2}" srcOrd="2" destOrd="0" presId="urn:microsoft.com/office/officeart/2005/8/layout/lProcess2"/>
    <dgm:cxn modelId="{174684F4-97DD-4030-AB6F-A7DE7E884B82}" type="presParOf" srcId="{8A85432D-451B-4F44-81AD-887566F7A9C2}" destId="{F864EB04-B7D2-4B5E-9D01-31D27EA2412E}" srcOrd="0" destOrd="0" presId="urn:microsoft.com/office/officeart/2005/8/layout/lProcess2"/>
    <dgm:cxn modelId="{9D457084-67CB-447F-AB48-4109333AC1ED}" type="presParOf" srcId="{F864EB04-B7D2-4B5E-9D01-31D27EA2412E}" destId="{66D63F72-FF6B-4D9C-97B9-84D43488FB5A}" srcOrd="0" destOrd="0" presId="urn:microsoft.com/office/officeart/2005/8/layout/lProcess2"/>
    <dgm:cxn modelId="{19A8F929-2216-4AB9-B8FB-5D758B986456}" type="presParOf" srcId="{F864EB04-B7D2-4B5E-9D01-31D27EA2412E}" destId="{90DD6C63-A58D-4211-8293-2D705E6211A7}" srcOrd="1" destOrd="0" presId="urn:microsoft.com/office/officeart/2005/8/layout/lProcess2"/>
    <dgm:cxn modelId="{CB34897A-FCDA-449C-829B-0C73F5553B44}" type="presParOf" srcId="{F864EB04-B7D2-4B5E-9D01-31D27EA2412E}" destId="{ED1CB3F6-F04E-4294-BB5B-E9E8C7866008}" srcOrd="2" destOrd="0" presId="urn:microsoft.com/office/officeart/2005/8/layout/lProcess2"/>
    <dgm:cxn modelId="{CD864ED9-E7E3-4875-87BA-DC095C358AB7}" type="presParOf" srcId="{F864EB04-B7D2-4B5E-9D01-31D27EA2412E}" destId="{936B3CF3-E047-466F-AD8D-4EF27D3528CE}" srcOrd="3" destOrd="0" presId="urn:microsoft.com/office/officeart/2005/8/layout/lProcess2"/>
    <dgm:cxn modelId="{9372270F-3F0F-4293-8647-9CF0E4DB2873}" type="presParOf" srcId="{F864EB04-B7D2-4B5E-9D01-31D27EA2412E}" destId="{19880782-7519-42C9-B566-5A6D45C3A2D2}" srcOrd="4" destOrd="0" presId="urn:microsoft.com/office/officeart/2005/8/layout/lProcess2"/>
    <dgm:cxn modelId="{79B24516-CC16-410F-8602-37D870F6E64C}" type="presParOf" srcId="{C4BFDEBF-B86C-42F0-9E40-501528BF6924}" destId="{493310F2-B8FF-48AD-AE76-871A9AF78B8B}" srcOrd="3" destOrd="0" presId="urn:microsoft.com/office/officeart/2005/8/layout/lProcess2"/>
    <dgm:cxn modelId="{4BAB1FEC-8120-4D5D-8730-537E7BD9580C}" type="presParOf" srcId="{C4BFDEBF-B86C-42F0-9E40-501528BF6924}" destId="{C0DF834B-B617-4729-988D-951DB579437C}" srcOrd="4" destOrd="0" presId="urn:microsoft.com/office/officeart/2005/8/layout/lProcess2"/>
    <dgm:cxn modelId="{4BA003AB-FC56-4150-BBED-4864B2B00E26}" type="presParOf" srcId="{C0DF834B-B617-4729-988D-951DB579437C}" destId="{88CB948F-4FE4-410F-8129-481824B9A832}" srcOrd="0" destOrd="0" presId="urn:microsoft.com/office/officeart/2005/8/layout/lProcess2"/>
    <dgm:cxn modelId="{8E19CBB1-CF75-48C3-A552-4E47A38A86E6}" type="presParOf" srcId="{C0DF834B-B617-4729-988D-951DB579437C}" destId="{216BE90E-1B7D-439D-B510-FDAE973B3D1E}" srcOrd="1" destOrd="0" presId="urn:microsoft.com/office/officeart/2005/8/layout/lProcess2"/>
    <dgm:cxn modelId="{E009FBD0-547F-475D-BD38-47897CB830C2}" type="presParOf" srcId="{C0DF834B-B617-4729-988D-951DB579437C}" destId="{7AF9A0F9-2B23-497A-AFEA-FBED7AB0B500}" srcOrd="2" destOrd="0" presId="urn:microsoft.com/office/officeart/2005/8/layout/lProcess2"/>
    <dgm:cxn modelId="{617FDB0B-C54F-45F0-8776-49F3B456AC80}" type="presParOf" srcId="{7AF9A0F9-2B23-497A-AFEA-FBED7AB0B500}" destId="{AA803720-43BC-4AC0-948B-45A90281643A}" srcOrd="0" destOrd="0" presId="urn:microsoft.com/office/officeart/2005/8/layout/lProcess2"/>
    <dgm:cxn modelId="{098A135D-35C8-4512-9B3E-836A72371995}" type="presParOf" srcId="{AA803720-43BC-4AC0-948B-45A90281643A}" destId="{60B1E5CE-ED3E-406B-B7F0-B23BA6591EE3}" srcOrd="0" destOrd="0" presId="urn:microsoft.com/office/officeart/2005/8/layout/lProcess2"/>
    <dgm:cxn modelId="{CA7C3535-9582-4994-869D-A16160D60112}" type="presParOf" srcId="{AA803720-43BC-4AC0-948B-45A90281643A}" destId="{D2B109A7-290D-4C35-AEA1-3AA60C6AB1A2}" srcOrd="1" destOrd="0" presId="urn:microsoft.com/office/officeart/2005/8/layout/lProcess2"/>
    <dgm:cxn modelId="{939B396A-55A6-4634-B9B1-1542F8D31487}" type="presParOf" srcId="{AA803720-43BC-4AC0-948B-45A90281643A}" destId="{D5850913-1E97-474A-AEE8-38CDC389D452}" srcOrd="2" destOrd="0" presId="urn:microsoft.com/office/officeart/2005/8/layout/lProcess2"/>
    <dgm:cxn modelId="{DFBB6568-2319-47BF-BF12-018ECD7B7DA4}" type="presParOf" srcId="{AA803720-43BC-4AC0-948B-45A90281643A}" destId="{C526D5C2-D26B-454F-8031-04A3ED59B4E9}" srcOrd="3" destOrd="0" presId="urn:microsoft.com/office/officeart/2005/8/layout/lProcess2"/>
    <dgm:cxn modelId="{4B4BCE88-CB5B-4F06-8250-9ED8C4DCF273}" type="presParOf" srcId="{AA803720-43BC-4AC0-948B-45A90281643A}" destId="{D8A9872D-F9CB-46F8-BB35-5110BD21489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D7199-EEBC-4DD7-B12B-32D5054ECEF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F28A094-D9CC-45BD-8357-7F5B5DFFA8A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l-GR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Προορισμός</a:t>
          </a:r>
          <a:r>
            <a:rPr lang="en-US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l-GR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Αθήνα</a:t>
          </a:r>
          <a:endParaRPr lang="el-GR" sz="15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AE6133-C85E-4401-907D-98B000866982}" type="parTrans" cxnId="{87580324-66EE-40B6-8BF2-E6FCAE38AD6B}">
      <dgm:prSet/>
      <dgm:spPr/>
      <dgm:t>
        <a:bodyPr/>
        <a:lstStyle/>
        <a:p>
          <a:endParaRPr lang="el-GR"/>
        </a:p>
      </dgm:t>
    </dgm:pt>
    <dgm:pt modelId="{429CA0C3-0E47-4C25-8EFE-110DDAAE686A}" type="sibTrans" cxnId="{87580324-66EE-40B6-8BF2-E6FCAE38AD6B}">
      <dgm:prSet/>
      <dgm:spPr/>
      <dgm:t>
        <a:bodyPr/>
        <a:lstStyle/>
        <a:p>
          <a:endParaRPr lang="el-GR"/>
        </a:p>
      </dgm:t>
    </dgm:pt>
    <dgm:pt modelId="{68267B4A-3FB1-45A8-9B31-6E4569C477DA}">
      <dgm:prSet phldrT="[Text]" custT="1"/>
      <dgm:spPr>
        <a:solidFill>
          <a:srgbClr val="92D050"/>
        </a:solidFill>
      </dgm:spPr>
      <dgm:t>
        <a:bodyPr/>
        <a:lstStyle/>
        <a:p>
          <a:r>
            <a: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Αθήνα </a:t>
          </a:r>
          <a:r>
            <a: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&amp; </a:t>
          </a:r>
          <a:r>
            <a: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Τερματικός Σταθμός</a:t>
          </a:r>
          <a:r>
            <a: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l-GR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(2012)</a:t>
          </a:r>
          <a:endParaRPr lang="el-GR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1575F8-2258-4EB1-AFF4-923D52F1C51E}" type="parTrans" cxnId="{D43786E9-2000-49D5-B3F7-E5A07AD180B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l-GR"/>
        </a:p>
      </dgm:t>
    </dgm:pt>
    <dgm:pt modelId="{55FB3519-86F7-4ED6-AA7C-0E1F8A89F518}" type="sibTrans" cxnId="{D43786E9-2000-49D5-B3F7-E5A07AD180B7}">
      <dgm:prSet/>
      <dgm:spPr/>
      <dgm:t>
        <a:bodyPr/>
        <a:lstStyle/>
        <a:p>
          <a:endParaRPr lang="el-GR"/>
        </a:p>
      </dgm:t>
    </dgm:pt>
    <dgm:pt modelId="{6D19B3C8-D43E-40A8-B42B-F881849679FF}">
      <dgm:prSet phldrT="[Text]" custT="1"/>
      <dgm:spPr>
        <a:solidFill>
          <a:srgbClr val="336600"/>
        </a:solidFill>
      </dgm:spPr>
      <dgm:t>
        <a:bodyPr/>
        <a:lstStyle/>
        <a:p>
          <a:r>
            <a: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Αθήνα</a:t>
          </a:r>
          <a:r>
            <a: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&amp; 2board</a:t>
          </a:r>
          <a:r>
            <a: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r>
            <a:rPr lang="el-GR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(2008)</a:t>
          </a:r>
          <a:endParaRPr lang="el-GR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5338C4-97D0-4FE1-8811-C4B2602A5B64}" type="parTrans" cxnId="{4DB0BCA3-491D-4600-A3A1-6FD753AD046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l-GR"/>
        </a:p>
      </dgm:t>
    </dgm:pt>
    <dgm:pt modelId="{A998ED45-444A-49C4-98FE-D231C15D0B38}" type="sibTrans" cxnId="{4DB0BCA3-491D-4600-A3A1-6FD753AD0467}">
      <dgm:prSet/>
      <dgm:spPr/>
      <dgm:t>
        <a:bodyPr/>
        <a:lstStyle/>
        <a:p>
          <a:endParaRPr lang="el-GR"/>
        </a:p>
      </dgm:t>
    </dgm:pt>
    <dgm:pt modelId="{BDBC915D-7302-40CB-B6C4-85DBD21858B4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ATH &amp; website </a:t>
          </a:r>
          <a:r>
            <a: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</a:t>
          </a:r>
          <a:r>
            <a:rPr lang="el-GR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(2012)</a:t>
          </a:r>
          <a:endParaRPr lang="el-GR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23B51F-AEAD-4B02-8351-4AFC04013C42}" type="parTrans" cxnId="{76614B0D-292B-4EF4-84D5-AC7770B6E55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l-GR"/>
        </a:p>
      </dgm:t>
    </dgm:pt>
    <dgm:pt modelId="{3472B751-133B-4F43-9A5F-7FC16BC54E37}" type="sibTrans" cxnId="{76614B0D-292B-4EF4-84D5-AC7770B6E554}">
      <dgm:prSet/>
      <dgm:spPr/>
      <dgm:t>
        <a:bodyPr/>
        <a:lstStyle/>
        <a:p>
          <a:endParaRPr lang="el-GR"/>
        </a:p>
      </dgm:t>
    </dgm:pt>
    <dgm:pt modelId="{94427F04-927F-4263-A72B-9E31054039FD}">
      <dgm:prSet phldrT="[Text]" custT="1"/>
      <dgm:spPr>
        <a:solidFill>
          <a:srgbClr val="666699"/>
        </a:solidFill>
      </dgm:spPr>
      <dgm:t>
        <a:bodyPr/>
        <a:lstStyle/>
        <a:p>
          <a:r>
            <a: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ATH &amp;</a:t>
          </a:r>
        </a:p>
        <a:p>
          <a:r>
            <a: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city card</a:t>
          </a:r>
          <a:r>
            <a: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r>
            <a:rPr lang="el-GR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(2010)</a:t>
          </a:r>
          <a:endParaRPr lang="el-GR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2FC614-2502-42B1-9C25-EB07094504E2}" type="parTrans" cxnId="{5EB36909-9A42-4E8E-BEA5-708CD8FAED1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l-GR"/>
        </a:p>
      </dgm:t>
    </dgm:pt>
    <dgm:pt modelId="{3888A9E8-24F4-4632-B06C-9E0471C57A7A}" type="sibTrans" cxnId="{5EB36909-9A42-4E8E-BEA5-708CD8FAED15}">
      <dgm:prSet/>
      <dgm:spPr/>
      <dgm:t>
        <a:bodyPr/>
        <a:lstStyle/>
        <a:p>
          <a:endParaRPr lang="el-GR"/>
        </a:p>
      </dgm:t>
    </dgm:pt>
    <dgm:pt modelId="{0ED89A30-E265-4D31-BC1C-7D006092B3C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ATH &amp; business </a:t>
          </a:r>
          <a:r>
            <a: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συνεργάτες </a:t>
          </a:r>
          <a:r>
            <a:rPr lang="el-GR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(2013)</a:t>
          </a:r>
          <a:endParaRPr lang="el-GR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E80FDE-B6C0-4B1A-9EFB-D0D5B60D15F3}" type="parTrans" cxnId="{58966DA6-0210-4B41-A4BD-CC0CBDE906B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l-GR"/>
        </a:p>
      </dgm:t>
    </dgm:pt>
    <dgm:pt modelId="{8F0E1478-561D-4B76-8FC7-A865B4B04A91}" type="sibTrans" cxnId="{58966DA6-0210-4B41-A4BD-CC0CBDE906B6}">
      <dgm:prSet/>
      <dgm:spPr/>
      <dgm:t>
        <a:bodyPr/>
        <a:lstStyle/>
        <a:p>
          <a:endParaRPr lang="el-GR"/>
        </a:p>
      </dgm:t>
    </dgm:pt>
    <dgm:pt modelId="{8758A94E-23F5-49D9-AEB3-D091B8763294}">
      <dgm:prSet phldrT="[Text]" custT="1"/>
      <dgm:spPr>
        <a:solidFill>
          <a:srgbClr val="3CA0F2"/>
        </a:solidFill>
      </dgm:spPr>
      <dgm:t>
        <a:bodyPr/>
        <a:lstStyle/>
        <a:p>
          <a:r>
            <a:rPr lang="en-US" sz="13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</a:t>
          </a:r>
          <a:r>
            <a:rPr lang="en-US" sz="13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Perha</a:t>
          </a:r>
          <a:r>
            <a:rPr lang="el-GR" sz="13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Ψ</a:t>
          </a:r>
          <a:r>
            <a:rPr lang="en-US" sz="13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you’re an A</a:t>
          </a:r>
          <a:r>
            <a:rPr lang="el-GR" sz="13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θ</a:t>
          </a:r>
          <a:r>
            <a:rPr lang="en-US" sz="13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enian,too”</a:t>
          </a:r>
          <a:r>
            <a:rPr lang="el-GR" sz="13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l-GR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(2013)</a:t>
          </a:r>
          <a:r>
            <a:rPr lang="en-US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l-GR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CB30CF-0FC6-4618-AB3D-2BD8E0B213B9}" type="parTrans" cxnId="{91A4BCF9-D65F-42B4-AE51-29D4ACC4F4C8}">
      <dgm:prSet/>
      <dgm:spPr/>
      <dgm:t>
        <a:bodyPr/>
        <a:lstStyle/>
        <a:p>
          <a:endParaRPr lang="el-GR"/>
        </a:p>
      </dgm:t>
    </dgm:pt>
    <dgm:pt modelId="{394D949B-3540-443D-922B-E1B30F96AAF7}" type="sibTrans" cxnId="{91A4BCF9-D65F-42B4-AE51-29D4ACC4F4C8}">
      <dgm:prSet/>
      <dgm:spPr/>
      <dgm:t>
        <a:bodyPr/>
        <a:lstStyle/>
        <a:p>
          <a:endParaRPr lang="el-GR"/>
        </a:p>
      </dgm:t>
    </dgm:pt>
    <dgm:pt modelId="{14E6CCA2-DD97-41AA-B240-F24F8B7CB985}" type="pres">
      <dgm:prSet presAssocID="{4A7D7199-EEBC-4DD7-B12B-32D5054ECE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350C7DA-CAB6-4015-B5FF-CB3B46009DD1}" type="pres">
      <dgm:prSet presAssocID="{0F28A094-D9CC-45BD-8357-7F5B5DFFA8A9}" presName="centerShape" presStyleLbl="node0" presStyleIdx="0" presStyleCnt="1" custScaleX="110163"/>
      <dgm:spPr/>
      <dgm:t>
        <a:bodyPr/>
        <a:lstStyle/>
        <a:p>
          <a:endParaRPr lang="el-GR"/>
        </a:p>
      </dgm:t>
    </dgm:pt>
    <dgm:pt modelId="{E7FEC446-4C50-45F3-9A6A-00C29A4BF676}" type="pres">
      <dgm:prSet presAssocID="{DB1575F8-2258-4EB1-AFF4-923D52F1C51E}" presName="parTrans" presStyleLbl="bgSibTrans2D1" presStyleIdx="0" presStyleCnt="6"/>
      <dgm:spPr/>
      <dgm:t>
        <a:bodyPr/>
        <a:lstStyle/>
        <a:p>
          <a:endParaRPr lang="el-GR"/>
        </a:p>
      </dgm:t>
    </dgm:pt>
    <dgm:pt modelId="{2C81B889-7379-4D64-BA55-32189DC02557}" type="pres">
      <dgm:prSet presAssocID="{68267B4A-3FB1-45A8-9B31-6E4569C477DA}" presName="node" presStyleLbl="node1" presStyleIdx="0" presStyleCnt="6" custRadScaleRad="96205" custRadScaleInc="36436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038815-C9A5-4F99-A263-DDCBC8531AAB}" type="pres">
      <dgm:prSet presAssocID="{305338C4-97D0-4FE1-8811-C4B2602A5B64}" presName="parTrans" presStyleLbl="bgSibTrans2D1" presStyleIdx="1" presStyleCnt="6"/>
      <dgm:spPr/>
      <dgm:t>
        <a:bodyPr/>
        <a:lstStyle/>
        <a:p>
          <a:endParaRPr lang="el-GR"/>
        </a:p>
      </dgm:t>
    </dgm:pt>
    <dgm:pt modelId="{85390747-BBC0-47F5-A5E1-7F2BEBC0ED24}" type="pres">
      <dgm:prSet presAssocID="{6D19B3C8-D43E-40A8-B42B-F881849679FF}" presName="node" presStyleLbl="node1" presStyleIdx="1" presStyleCnt="6" custRadScaleRad="92802" custRadScaleInc="-1222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4D6E0E-A44A-4367-991D-B1A877AAD6AC}" type="pres">
      <dgm:prSet presAssocID="{8C23B51F-AEAD-4B02-8351-4AFC04013C42}" presName="parTrans" presStyleLbl="bgSibTrans2D1" presStyleIdx="2" presStyleCnt="6"/>
      <dgm:spPr/>
      <dgm:t>
        <a:bodyPr/>
        <a:lstStyle/>
        <a:p>
          <a:endParaRPr lang="el-GR"/>
        </a:p>
      </dgm:t>
    </dgm:pt>
    <dgm:pt modelId="{BDFB616F-8E24-41B5-B8FC-C0D531B3F446}" type="pres">
      <dgm:prSet presAssocID="{BDBC915D-7302-40CB-B6C4-85DBD21858B4}" presName="node" presStyleLbl="node1" presStyleIdx="2" presStyleCnt="6" custRadScaleRad="97530" custRadScaleInc="-94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287AD2-DEF7-4828-99BD-17763C59534B}" type="pres">
      <dgm:prSet presAssocID="{6F2FC614-2502-42B1-9C25-EB07094504E2}" presName="parTrans" presStyleLbl="bgSibTrans2D1" presStyleIdx="3" presStyleCnt="6"/>
      <dgm:spPr/>
      <dgm:t>
        <a:bodyPr/>
        <a:lstStyle/>
        <a:p>
          <a:endParaRPr lang="el-GR"/>
        </a:p>
      </dgm:t>
    </dgm:pt>
    <dgm:pt modelId="{D2B57313-082A-414B-8F03-673640DEAC05}" type="pres">
      <dgm:prSet presAssocID="{94427F04-927F-4263-A72B-9E31054039FD}" presName="node" presStyleLbl="node1" presStyleIdx="3" presStyleCnt="6" custScaleX="110077" custRadScaleRad="96399" custRadScaleInc="-2550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730184-C519-4BFE-8F38-363823A6BACB}" type="pres">
      <dgm:prSet presAssocID="{E9E80FDE-B6C0-4B1A-9EFB-D0D5B60D15F3}" presName="parTrans" presStyleLbl="bgSibTrans2D1" presStyleIdx="4" presStyleCnt="6"/>
      <dgm:spPr/>
      <dgm:t>
        <a:bodyPr/>
        <a:lstStyle/>
        <a:p>
          <a:endParaRPr lang="el-GR"/>
        </a:p>
      </dgm:t>
    </dgm:pt>
    <dgm:pt modelId="{463B95CE-487E-4DF2-9A74-1419796CA668}" type="pres">
      <dgm:prSet presAssocID="{0ED89A30-E265-4D31-BC1C-7D006092B3CB}" presName="node" presStyleLbl="node1" presStyleIdx="4" presStyleCnt="6" custRadScaleRad="93249" custRadScaleInc="105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0EC65D-49FE-4566-926B-B46DE93107DA}" type="pres">
      <dgm:prSet presAssocID="{55CB30CF-0FC6-4618-AB3D-2BD8E0B213B9}" presName="parTrans" presStyleLbl="bgSibTrans2D1" presStyleIdx="5" presStyleCnt="6"/>
      <dgm:spPr/>
      <dgm:t>
        <a:bodyPr/>
        <a:lstStyle/>
        <a:p>
          <a:endParaRPr lang="el-GR"/>
        </a:p>
      </dgm:t>
    </dgm:pt>
    <dgm:pt modelId="{CF670BC4-ADB3-4E19-A5A5-FF930DAD9AD2}" type="pres">
      <dgm:prSet presAssocID="{8758A94E-23F5-49D9-AEB3-D091B8763294}" presName="node" presStyleLbl="node1" presStyleIdx="5" presStyleCnt="6" custScaleX="115613" custRadScaleRad="90886" custRadScaleInc="230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0D67798-6581-4D78-8C89-428BCA79CE3D}" type="presOf" srcId="{8C23B51F-AEAD-4B02-8351-4AFC04013C42}" destId="{944D6E0E-A44A-4367-991D-B1A877AAD6AC}" srcOrd="0" destOrd="0" presId="urn:microsoft.com/office/officeart/2005/8/layout/radial4"/>
    <dgm:cxn modelId="{ACFC55EE-D000-47DB-A9A5-9C85DB9D4310}" type="presOf" srcId="{305338C4-97D0-4FE1-8811-C4B2602A5B64}" destId="{E9038815-C9A5-4F99-A263-DDCBC8531AAB}" srcOrd="0" destOrd="0" presId="urn:microsoft.com/office/officeart/2005/8/layout/radial4"/>
    <dgm:cxn modelId="{51D32FF4-0AC4-4F99-8EC0-6608A51BB125}" type="presOf" srcId="{0ED89A30-E265-4D31-BC1C-7D006092B3CB}" destId="{463B95CE-487E-4DF2-9A74-1419796CA668}" srcOrd="0" destOrd="0" presId="urn:microsoft.com/office/officeart/2005/8/layout/radial4"/>
    <dgm:cxn modelId="{4DB0BCA3-491D-4600-A3A1-6FD753AD0467}" srcId="{0F28A094-D9CC-45BD-8357-7F5B5DFFA8A9}" destId="{6D19B3C8-D43E-40A8-B42B-F881849679FF}" srcOrd="1" destOrd="0" parTransId="{305338C4-97D0-4FE1-8811-C4B2602A5B64}" sibTransId="{A998ED45-444A-49C4-98FE-D231C15D0B38}"/>
    <dgm:cxn modelId="{664168D1-23FD-4D82-B8DD-662D3409A6E4}" type="presOf" srcId="{94427F04-927F-4263-A72B-9E31054039FD}" destId="{D2B57313-082A-414B-8F03-673640DEAC05}" srcOrd="0" destOrd="0" presId="urn:microsoft.com/office/officeart/2005/8/layout/radial4"/>
    <dgm:cxn modelId="{B4A3D4BC-6B20-4CC2-9DDB-8A278420B918}" type="presOf" srcId="{68267B4A-3FB1-45A8-9B31-6E4569C477DA}" destId="{2C81B889-7379-4D64-BA55-32189DC02557}" srcOrd="0" destOrd="0" presId="urn:microsoft.com/office/officeart/2005/8/layout/radial4"/>
    <dgm:cxn modelId="{A441D544-6618-46CF-8546-513FD8BDDF31}" type="presOf" srcId="{4A7D7199-EEBC-4DD7-B12B-32D5054ECEF2}" destId="{14E6CCA2-DD97-41AA-B240-F24F8B7CB985}" srcOrd="0" destOrd="0" presId="urn:microsoft.com/office/officeart/2005/8/layout/radial4"/>
    <dgm:cxn modelId="{91A4BCF9-D65F-42B4-AE51-29D4ACC4F4C8}" srcId="{0F28A094-D9CC-45BD-8357-7F5B5DFFA8A9}" destId="{8758A94E-23F5-49D9-AEB3-D091B8763294}" srcOrd="5" destOrd="0" parTransId="{55CB30CF-0FC6-4618-AB3D-2BD8E0B213B9}" sibTransId="{394D949B-3540-443D-922B-E1B30F96AAF7}"/>
    <dgm:cxn modelId="{58966DA6-0210-4B41-A4BD-CC0CBDE906B6}" srcId="{0F28A094-D9CC-45BD-8357-7F5B5DFFA8A9}" destId="{0ED89A30-E265-4D31-BC1C-7D006092B3CB}" srcOrd="4" destOrd="0" parTransId="{E9E80FDE-B6C0-4B1A-9EFB-D0D5B60D15F3}" sibTransId="{8F0E1478-561D-4B76-8FC7-A865B4B04A91}"/>
    <dgm:cxn modelId="{5EB36909-9A42-4E8E-BEA5-708CD8FAED15}" srcId="{0F28A094-D9CC-45BD-8357-7F5B5DFFA8A9}" destId="{94427F04-927F-4263-A72B-9E31054039FD}" srcOrd="3" destOrd="0" parTransId="{6F2FC614-2502-42B1-9C25-EB07094504E2}" sibTransId="{3888A9E8-24F4-4632-B06C-9E0471C57A7A}"/>
    <dgm:cxn modelId="{4E7929A7-1A1E-495B-BB0E-FAA0A36DE161}" type="presOf" srcId="{0F28A094-D9CC-45BD-8357-7F5B5DFFA8A9}" destId="{9350C7DA-CAB6-4015-B5FF-CB3B46009DD1}" srcOrd="0" destOrd="0" presId="urn:microsoft.com/office/officeart/2005/8/layout/radial4"/>
    <dgm:cxn modelId="{66FF8B96-660E-45A4-BE2D-1EEB2A86269B}" type="presOf" srcId="{6F2FC614-2502-42B1-9C25-EB07094504E2}" destId="{05287AD2-DEF7-4828-99BD-17763C59534B}" srcOrd="0" destOrd="0" presId="urn:microsoft.com/office/officeart/2005/8/layout/radial4"/>
    <dgm:cxn modelId="{87580324-66EE-40B6-8BF2-E6FCAE38AD6B}" srcId="{4A7D7199-EEBC-4DD7-B12B-32D5054ECEF2}" destId="{0F28A094-D9CC-45BD-8357-7F5B5DFFA8A9}" srcOrd="0" destOrd="0" parTransId="{EEAE6133-C85E-4401-907D-98B000866982}" sibTransId="{429CA0C3-0E47-4C25-8EFE-110DDAAE686A}"/>
    <dgm:cxn modelId="{A554EFCE-1789-4901-B9AA-10C45B429F9C}" type="presOf" srcId="{DB1575F8-2258-4EB1-AFF4-923D52F1C51E}" destId="{E7FEC446-4C50-45F3-9A6A-00C29A4BF676}" srcOrd="0" destOrd="0" presId="urn:microsoft.com/office/officeart/2005/8/layout/radial4"/>
    <dgm:cxn modelId="{7C0CDEB1-FEFD-42F0-BE39-C7F46726398F}" type="presOf" srcId="{8758A94E-23F5-49D9-AEB3-D091B8763294}" destId="{CF670BC4-ADB3-4E19-A5A5-FF930DAD9AD2}" srcOrd="0" destOrd="0" presId="urn:microsoft.com/office/officeart/2005/8/layout/radial4"/>
    <dgm:cxn modelId="{D43786E9-2000-49D5-B3F7-E5A07AD180B7}" srcId="{0F28A094-D9CC-45BD-8357-7F5B5DFFA8A9}" destId="{68267B4A-3FB1-45A8-9B31-6E4569C477DA}" srcOrd="0" destOrd="0" parTransId="{DB1575F8-2258-4EB1-AFF4-923D52F1C51E}" sibTransId="{55FB3519-86F7-4ED6-AA7C-0E1F8A89F518}"/>
    <dgm:cxn modelId="{76614B0D-292B-4EF4-84D5-AC7770B6E554}" srcId="{0F28A094-D9CC-45BD-8357-7F5B5DFFA8A9}" destId="{BDBC915D-7302-40CB-B6C4-85DBD21858B4}" srcOrd="2" destOrd="0" parTransId="{8C23B51F-AEAD-4B02-8351-4AFC04013C42}" sibTransId="{3472B751-133B-4F43-9A5F-7FC16BC54E37}"/>
    <dgm:cxn modelId="{26DC6BC0-B30F-4930-8478-80199A99A651}" type="presOf" srcId="{E9E80FDE-B6C0-4B1A-9EFB-D0D5B60D15F3}" destId="{AA730184-C519-4BFE-8F38-363823A6BACB}" srcOrd="0" destOrd="0" presId="urn:microsoft.com/office/officeart/2005/8/layout/radial4"/>
    <dgm:cxn modelId="{32EC2427-99DE-42CB-A8A5-F6F032422681}" type="presOf" srcId="{BDBC915D-7302-40CB-B6C4-85DBD21858B4}" destId="{BDFB616F-8E24-41B5-B8FC-C0D531B3F446}" srcOrd="0" destOrd="0" presId="urn:microsoft.com/office/officeart/2005/8/layout/radial4"/>
    <dgm:cxn modelId="{EB871685-679C-4611-814B-780E0113E189}" type="presOf" srcId="{55CB30CF-0FC6-4618-AB3D-2BD8E0B213B9}" destId="{270EC65D-49FE-4566-926B-B46DE93107DA}" srcOrd="0" destOrd="0" presId="urn:microsoft.com/office/officeart/2005/8/layout/radial4"/>
    <dgm:cxn modelId="{A84AE9DF-82F0-41B6-BCDE-E7038CF8AA9E}" type="presOf" srcId="{6D19B3C8-D43E-40A8-B42B-F881849679FF}" destId="{85390747-BBC0-47F5-A5E1-7F2BEBC0ED24}" srcOrd="0" destOrd="0" presId="urn:microsoft.com/office/officeart/2005/8/layout/radial4"/>
    <dgm:cxn modelId="{9353EB1B-B6C1-481E-92F0-C0476E3BD768}" type="presParOf" srcId="{14E6CCA2-DD97-41AA-B240-F24F8B7CB985}" destId="{9350C7DA-CAB6-4015-B5FF-CB3B46009DD1}" srcOrd="0" destOrd="0" presId="urn:microsoft.com/office/officeart/2005/8/layout/radial4"/>
    <dgm:cxn modelId="{A674A293-F923-42F3-BCA3-E83620814377}" type="presParOf" srcId="{14E6CCA2-DD97-41AA-B240-F24F8B7CB985}" destId="{E7FEC446-4C50-45F3-9A6A-00C29A4BF676}" srcOrd="1" destOrd="0" presId="urn:microsoft.com/office/officeart/2005/8/layout/radial4"/>
    <dgm:cxn modelId="{4ED60270-9B10-4303-853E-973856408C9D}" type="presParOf" srcId="{14E6CCA2-DD97-41AA-B240-F24F8B7CB985}" destId="{2C81B889-7379-4D64-BA55-32189DC02557}" srcOrd="2" destOrd="0" presId="urn:microsoft.com/office/officeart/2005/8/layout/radial4"/>
    <dgm:cxn modelId="{588DB8BE-06F3-42DF-9874-0AB2ACA6A8F1}" type="presParOf" srcId="{14E6CCA2-DD97-41AA-B240-F24F8B7CB985}" destId="{E9038815-C9A5-4F99-A263-DDCBC8531AAB}" srcOrd="3" destOrd="0" presId="urn:microsoft.com/office/officeart/2005/8/layout/radial4"/>
    <dgm:cxn modelId="{6314211A-19CA-4AE9-952E-4A9386E13E1C}" type="presParOf" srcId="{14E6CCA2-DD97-41AA-B240-F24F8B7CB985}" destId="{85390747-BBC0-47F5-A5E1-7F2BEBC0ED24}" srcOrd="4" destOrd="0" presId="urn:microsoft.com/office/officeart/2005/8/layout/radial4"/>
    <dgm:cxn modelId="{365A5150-1A61-434E-AB09-AF3FFB4463FA}" type="presParOf" srcId="{14E6CCA2-DD97-41AA-B240-F24F8B7CB985}" destId="{944D6E0E-A44A-4367-991D-B1A877AAD6AC}" srcOrd="5" destOrd="0" presId="urn:microsoft.com/office/officeart/2005/8/layout/radial4"/>
    <dgm:cxn modelId="{399424C2-06BD-4148-902A-D60796BE2D59}" type="presParOf" srcId="{14E6CCA2-DD97-41AA-B240-F24F8B7CB985}" destId="{BDFB616F-8E24-41B5-B8FC-C0D531B3F446}" srcOrd="6" destOrd="0" presId="urn:microsoft.com/office/officeart/2005/8/layout/radial4"/>
    <dgm:cxn modelId="{03A78F0A-2CC9-4B73-81CE-DAEDD4DC406D}" type="presParOf" srcId="{14E6CCA2-DD97-41AA-B240-F24F8B7CB985}" destId="{05287AD2-DEF7-4828-99BD-17763C59534B}" srcOrd="7" destOrd="0" presId="urn:microsoft.com/office/officeart/2005/8/layout/radial4"/>
    <dgm:cxn modelId="{26616A0E-FF37-4DB4-A305-142D94C95740}" type="presParOf" srcId="{14E6CCA2-DD97-41AA-B240-F24F8B7CB985}" destId="{D2B57313-082A-414B-8F03-673640DEAC05}" srcOrd="8" destOrd="0" presId="urn:microsoft.com/office/officeart/2005/8/layout/radial4"/>
    <dgm:cxn modelId="{3CAB6C1B-D048-498D-B665-444817B7994C}" type="presParOf" srcId="{14E6CCA2-DD97-41AA-B240-F24F8B7CB985}" destId="{AA730184-C519-4BFE-8F38-363823A6BACB}" srcOrd="9" destOrd="0" presId="urn:microsoft.com/office/officeart/2005/8/layout/radial4"/>
    <dgm:cxn modelId="{C20B76D2-3962-4CF6-A266-86B773BE6550}" type="presParOf" srcId="{14E6CCA2-DD97-41AA-B240-F24F8B7CB985}" destId="{463B95CE-487E-4DF2-9A74-1419796CA668}" srcOrd="10" destOrd="0" presId="urn:microsoft.com/office/officeart/2005/8/layout/radial4"/>
    <dgm:cxn modelId="{C2DFF9DF-8C50-45AD-9351-5298829F5948}" type="presParOf" srcId="{14E6CCA2-DD97-41AA-B240-F24F8B7CB985}" destId="{270EC65D-49FE-4566-926B-B46DE93107DA}" srcOrd="11" destOrd="0" presId="urn:microsoft.com/office/officeart/2005/8/layout/radial4"/>
    <dgm:cxn modelId="{C862F553-4693-4947-B559-243A5FCA4889}" type="presParOf" srcId="{14E6CCA2-DD97-41AA-B240-F24F8B7CB985}" destId="{CF670BC4-ADB3-4E19-A5A5-FF930DAD9AD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0.49116</cdr:x>
      <cdr:y>0.38335</cdr:y>
    </cdr:from>
    <cdr:to>
      <cdr:x>0.63974</cdr:x>
      <cdr:y>0.46443</cdr:y>
    </cdr:to>
    <cdr:cxnSp macro="">
      <cdr:nvCxnSpPr>
        <cdr:cNvPr id="3" name="Straight Arrow Connector 2"/>
        <cdr:cNvCxnSpPr/>
      </cdr:nvCxnSpPr>
      <cdr:spPr bwMode="auto">
        <a:xfrm xmlns:a="http://schemas.openxmlformats.org/drawingml/2006/main" flipV="1">
          <a:off x="2309609" y="1291522"/>
          <a:ext cx="698676" cy="27316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4925" cap="flat" cmpd="sng" algn="ctr">
          <a:solidFill>
            <a:schemeClr val="bg1"/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0.50761</cdr:x>
      <cdr:y>0.68351</cdr:y>
    </cdr:from>
    <cdr:to>
      <cdr:x>0.66613</cdr:x>
      <cdr:y>0.76131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 flipV="1">
          <a:off x="2386959" y="2302760"/>
          <a:ext cx="745417" cy="26210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4925" cap="flat" cmpd="sng" algn="ctr">
          <a:solidFill>
            <a:schemeClr val="bg1"/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1645"/>
            <a:ext cx="2944958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381645"/>
            <a:ext cx="2944958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7C2AE55-7E73-4F52-A89E-95B239235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59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576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Gill Sans Hel" pitchFamily="2" charset="-95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4" y="2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Gill Sans Hel" pitchFamily="2" charset="-95"/>
                <a:cs typeface="+mn-cs"/>
              </a:defRPr>
            </a:lvl1pPr>
          </a:lstStyle>
          <a:p>
            <a:pPr>
              <a:defRPr/>
            </a:pPr>
            <a:fld id="{A9847CCD-1BA7-4E0D-88CC-80D0868AB3DB}" type="datetimeFigureOut">
              <a:rPr lang="el-GR"/>
              <a:pPr>
                <a:defRPr/>
              </a:pPr>
              <a:t>22/10/2014</a:t>
            </a:fld>
            <a:endParaRPr lang="el-G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25" y="4690825"/>
            <a:ext cx="5435226" cy="444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7"/>
            <a:ext cx="2946576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Gill Sans Hel" pitchFamily="2" charset="-95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4" y="9378487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Gill Sans Hel" pitchFamily="2" charset="-95"/>
                <a:cs typeface="+mn-cs"/>
              </a:defRPr>
            </a:lvl1pPr>
          </a:lstStyle>
          <a:p>
            <a:pPr>
              <a:defRPr/>
            </a:pPr>
            <a:fld id="{86D8E9EF-1A75-4B04-97B8-4A8F39B236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965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507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049E51-54A5-4029-BAC6-65B9FEEEB633}" type="slidenum">
              <a:rPr lang="en-US" sz="1200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z="11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4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4F7640-5B4F-4DE4-9EC8-9A8C18F89798}" type="slidenum">
              <a:rPr lang="en-US" sz="1200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6" y="4691857"/>
            <a:ext cx="5441315" cy="4443412"/>
          </a:xfrm>
          <a:noFill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9299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MIS Transfer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Jan-June </a:t>
            </a:r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2013 =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13.0% </a:t>
            </a:r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of total </a:t>
            </a:r>
            <a:r>
              <a:rPr lang="en-US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pax</a:t>
            </a:r>
            <a:endParaRPr lang="en-US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Transfer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:-9.5%</a:t>
            </a:r>
            <a:endParaRPr lang="en-US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O&amp;D: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-6.5%</a:t>
            </a:r>
            <a:endParaRPr lang="el-GR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88C6C-0536-4391-B1E6-5091D6AD29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0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7125" cy="37020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5475" name="Notes Placeholder 1"/>
          <p:cNvSpPr>
            <a:spLocks noGrp="1"/>
          </p:cNvSpPr>
          <p:nvPr/>
        </p:nvSpPr>
        <p:spPr bwMode="auto">
          <a:xfrm>
            <a:off x="681225" y="4690823"/>
            <a:ext cx="5435226" cy="44413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5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4538"/>
            <a:ext cx="4932362" cy="3698875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687890"/>
            <a:ext cx="5440363" cy="44418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l-GR">
              <a:latin typeface="Calibri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13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7125" cy="37020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5475" name="Notes Placeholder 1"/>
          <p:cNvSpPr>
            <a:spLocks noGrp="1"/>
          </p:cNvSpPr>
          <p:nvPr/>
        </p:nvSpPr>
        <p:spPr bwMode="auto">
          <a:xfrm>
            <a:off x="681225" y="4690823"/>
            <a:ext cx="5435226" cy="44413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4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24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3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08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73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5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1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0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2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0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99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89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62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04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08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0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1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7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1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75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1C14-3B43-47CA-A2F3-AE042216030D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E406-4EAF-4EBA-B816-3AE3B1121C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18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8F93-295E-4B85-9741-486F2DD32438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0BF53-DC7B-46EC-A668-1E5BF15ECA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5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6B60-F6FF-400D-AF13-580E841FE1E5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155B-9068-4031-8263-E34087DD70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22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0D2A-08D9-43D2-AB7B-C7431CE3A6EB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8108-CBC5-4801-BD1B-2B6D5B35A2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1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7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6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png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png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 rot="815144">
            <a:off x="2402891" y="2590518"/>
            <a:ext cx="4411146" cy="271864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 b="1">
              <a:latin typeface="Gill Sans Hel" pitchFamily="2" charset="-95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02" y="2348880"/>
            <a:ext cx="4215584" cy="31459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sz="2800" dirty="0">
                <a:solidFill>
                  <a:srgbClr val="FFAB00"/>
                </a:solidFill>
              </a:rPr>
              <a:t>Διεθνής Αερολιμένας Αθηνών</a:t>
            </a:r>
            <a:endParaRPr lang="en-GB" sz="2800" dirty="0">
              <a:solidFill>
                <a:srgbClr val="FFAB00"/>
              </a:solidFill>
            </a:endParaRP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1166009"/>
            <a:ext cx="8280920" cy="954107"/>
          </a:xfrm>
          <a:noFill/>
        </p:spPr>
        <p:txBody>
          <a:bodyPr wrap="square">
            <a:norm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 smtClean="0">
                <a:solidFill>
                  <a:srgbClr val="3CA0F2"/>
                </a:solidFill>
                <a:latin typeface="Tahoma" pitchFamily="34" charset="0"/>
                <a:cs typeface="Tahoma" pitchFamily="34" charset="0"/>
              </a:rPr>
              <a:t>Αθήνα </a:t>
            </a:r>
            <a:br>
              <a:rPr lang="el-GR" sz="2800" b="1" dirty="0" smtClean="0">
                <a:solidFill>
                  <a:srgbClr val="3CA0F2"/>
                </a:solidFill>
                <a:latin typeface="Tahoma" pitchFamily="34" charset="0"/>
                <a:cs typeface="Tahoma" pitchFamily="34" charset="0"/>
              </a:rPr>
            </a:br>
            <a:r>
              <a:rPr lang="el-GR" sz="2800" b="1" dirty="0" smtClean="0">
                <a:solidFill>
                  <a:srgbClr val="3CA0F2"/>
                </a:solidFill>
                <a:latin typeface="Tahoma" pitchFamily="34" charset="0"/>
                <a:cs typeface="Tahoma" pitchFamily="34" charset="0"/>
              </a:rPr>
              <a:t>Προοπτικές και Προκλήσεις </a:t>
            </a:r>
            <a:endParaRPr lang="en-GB" sz="2800" b="1" dirty="0" smtClean="0">
              <a:solidFill>
                <a:srgbClr val="3CA0F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554038" y="5770563"/>
            <a:ext cx="8037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l-GR">
              <a:solidFill>
                <a:schemeClr val="bg1"/>
              </a:solidFill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5949280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ts val="2400"/>
              </a:lnSpc>
              <a:buClrTx/>
              <a:buFontTx/>
              <a:buNone/>
            </a:pP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Συνέντευξη Τύπου </a:t>
            </a:r>
            <a:endParaRPr lang="el-GR" dirty="0" smtClean="0">
              <a:solidFill>
                <a:schemeClr val="bg1"/>
              </a:solidFill>
            </a:endParaRPr>
          </a:p>
          <a:p>
            <a:pPr algn="ctr">
              <a:lnSpc>
                <a:spcPts val="2400"/>
              </a:lnSpc>
              <a:buClrTx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22 </a:t>
            </a:r>
            <a:r>
              <a:rPr lang="el-GR" dirty="0" smtClean="0">
                <a:solidFill>
                  <a:schemeClr val="bg1"/>
                </a:solidFill>
              </a:rPr>
              <a:t>Οκτωβρίου </a:t>
            </a:r>
            <a:r>
              <a:rPr lang="en-GB" dirty="0" smtClean="0">
                <a:solidFill>
                  <a:schemeClr val="bg1"/>
                </a:solidFill>
              </a:rPr>
              <a:t>201</a:t>
            </a:r>
            <a:r>
              <a:rPr lang="el-GR" dirty="0">
                <a:solidFill>
                  <a:schemeClr val="bg1"/>
                </a:solidFill>
              </a:rPr>
              <a:t>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113" y="966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latin typeface="Gill Sans Hel" pitchFamily="2" charset="-95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516313" y="2338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latin typeface="Gill Sans Hel" pitchFamily="2" charset="-95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6513" y="1134549"/>
            <a:ext cx="9144000" cy="37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 defTabSz="7620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</a:pPr>
            <a:r>
              <a:rPr lang="el-GR" sz="1800" dirty="0" smtClean="0">
                <a:solidFill>
                  <a:srgbClr val="FFFFFF"/>
                </a:solidFill>
              </a:rPr>
              <a:t>Απευθείας συνδέσεις προς Ινδία, Κίνα, ΝΑ Ασία &amp; Ωκεανία δέχονται μεγάλο ανταγωνισμό από εταιρείες ΜΑ</a:t>
            </a:r>
          </a:p>
          <a:p>
            <a:pPr marL="285750" indent="-285750" defTabSz="7620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</a:pPr>
            <a:r>
              <a:rPr lang="el-GR" sz="1800" dirty="0" smtClean="0">
                <a:solidFill>
                  <a:srgbClr val="FFFFFF"/>
                </a:solidFill>
              </a:rPr>
              <a:t>Έμμεση προοπτική αποτελεί η επόμενη φάση ανάπτυξης των Κινεζικών </a:t>
            </a:r>
            <a:r>
              <a:rPr lang="en-US" sz="1800" dirty="0" smtClean="0">
                <a:solidFill>
                  <a:srgbClr val="FFFFFF"/>
                </a:solidFill>
              </a:rPr>
              <a:t>hub carriers</a:t>
            </a:r>
          </a:p>
          <a:p>
            <a:pPr marL="342900" indent="-342900" defTabSz="7620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</a:pPr>
            <a:r>
              <a:rPr lang="el-GR" sz="1800" dirty="0" smtClean="0">
                <a:solidFill>
                  <a:srgbClr val="FFFFFF"/>
                </a:solidFill>
              </a:rPr>
              <a:t>Οι </a:t>
            </a:r>
            <a:r>
              <a:rPr lang="en-US" sz="1800" dirty="0" smtClean="0">
                <a:solidFill>
                  <a:srgbClr val="FFFFFF"/>
                </a:solidFill>
              </a:rPr>
              <a:t>LH </a:t>
            </a:r>
            <a:r>
              <a:rPr lang="en-US" sz="1800" dirty="0">
                <a:solidFill>
                  <a:srgbClr val="FFFFFF"/>
                </a:solidFill>
              </a:rPr>
              <a:t>Group, AF/KLM, </a:t>
            </a:r>
            <a:r>
              <a:rPr lang="en-US" sz="1800" dirty="0" smtClean="0">
                <a:solidFill>
                  <a:srgbClr val="FFFFFF"/>
                </a:solidFill>
              </a:rPr>
              <a:t>IAG</a:t>
            </a:r>
            <a:r>
              <a:rPr lang="el-GR" sz="1800" dirty="0" smtClean="0">
                <a:solidFill>
                  <a:srgbClr val="FFFFFF"/>
                </a:solidFill>
              </a:rPr>
              <a:t>, ενίσχυση </a:t>
            </a:r>
            <a:r>
              <a:rPr lang="el-GR" sz="1800" dirty="0">
                <a:solidFill>
                  <a:srgbClr val="FFFFFF"/>
                </a:solidFill>
              </a:rPr>
              <a:t>των </a:t>
            </a:r>
            <a:r>
              <a:rPr lang="en-US" sz="1800" dirty="0" smtClean="0">
                <a:solidFill>
                  <a:srgbClr val="FFFFFF"/>
                </a:solidFill>
              </a:rPr>
              <a:t>hubs</a:t>
            </a:r>
            <a:r>
              <a:rPr lang="el-GR" sz="1800" dirty="0" smtClean="0">
                <a:solidFill>
                  <a:srgbClr val="FFFFFF"/>
                </a:solidFill>
              </a:rPr>
              <a:t>, δυσχέρειες </a:t>
            </a:r>
            <a:r>
              <a:rPr lang="en-US" sz="1800" dirty="0" smtClean="0">
                <a:solidFill>
                  <a:srgbClr val="FFFFFF"/>
                </a:solidFill>
              </a:rPr>
              <a:t>NA-carriers </a:t>
            </a:r>
            <a:r>
              <a:rPr lang="el-GR" sz="1800" dirty="0" smtClean="0">
                <a:solidFill>
                  <a:srgbClr val="FFFFFF"/>
                </a:solidFill>
              </a:rPr>
              <a:t>περιορίζουν τις ευκαιρίες για απευθείας συνδέσεις  Βόρειας Αμερικής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 defTabSz="7620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</a:pPr>
            <a:r>
              <a:rPr lang="el-GR" sz="1800" dirty="0" smtClean="0">
                <a:solidFill>
                  <a:srgbClr val="FFFFFF"/>
                </a:solidFill>
              </a:rPr>
              <a:t>Προοπτική </a:t>
            </a:r>
            <a:r>
              <a:rPr lang="en-US" sz="1800" dirty="0" smtClean="0">
                <a:solidFill>
                  <a:srgbClr val="FFFFFF"/>
                </a:solidFill>
              </a:rPr>
              <a:t>LCC long-haul</a:t>
            </a:r>
            <a:r>
              <a:rPr lang="el-GR" sz="1800" dirty="0">
                <a:solidFill>
                  <a:srgbClr val="FFFFFF"/>
                </a:solidFill>
              </a:rPr>
              <a:t> </a:t>
            </a:r>
            <a:r>
              <a:rPr lang="el-GR" sz="1800" dirty="0" smtClean="0">
                <a:solidFill>
                  <a:srgbClr val="FFFFFF"/>
                </a:solidFill>
              </a:rPr>
              <a:t>(?)</a:t>
            </a:r>
          </a:p>
          <a:p>
            <a:pPr marL="342900" indent="-342900" defTabSz="7620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</a:pPr>
            <a:r>
              <a:rPr lang="el-GR" sz="1800" dirty="0" smtClean="0">
                <a:solidFill>
                  <a:srgbClr val="FFFFFF"/>
                </a:solidFill>
              </a:rPr>
              <a:t>Κρίσιμη μάζα της </a:t>
            </a:r>
            <a:r>
              <a:rPr lang="en-US" sz="1800" dirty="0" smtClean="0">
                <a:solidFill>
                  <a:srgbClr val="FFFFFF"/>
                </a:solidFill>
              </a:rPr>
              <a:t>Turkish Airlines </a:t>
            </a:r>
            <a:r>
              <a:rPr lang="el-GR" sz="1800" dirty="0" smtClean="0">
                <a:solidFill>
                  <a:srgbClr val="FFFFFF"/>
                </a:solidFill>
              </a:rPr>
              <a:t>σε άμεση γειτονία</a:t>
            </a:r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36909" y="116632"/>
            <a:ext cx="79914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92075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…</a:t>
            </a:r>
            <a:r>
              <a:rPr lang="el-GR" sz="2400" dirty="0" smtClean="0">
                <a:solidFill>
                  <a:srgbClr val="FFFFFF"/>
                </a:solidFill>
              </a:rPr>
              <a:t>προοπτική για περισσότερες άμεσες διεθνείς συνδέσεις μεγάλων αποστάσεων… 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1603" y="5495887"/>
            <a:ext cx="8040351" cy="52540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marL="0" lvl="1" defTabSz="7620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buFont typeface="Wingdings" pitchFamily="2" charset="2"/>
              <a:buNone/>
              <a:tabLst>
                <a:tab pos="863600" algn="l"/>
              </a:tabLst>
              <a:defRPr/>
            </a:pPr>
            <a:r>
              <a:rPr lang="el-GR" sz="2800" dirty="0" smtClean="0">
                <a:solidFill>
                  <a:srgbClr val="FFFFFF"/>
                </a:solidFill>
              </a:rPr>
              <a:t>Κρίσιμος ρόλος του Αερομεταφορέα Βάσης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10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4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2"/>
          <p:cNvSpPr>
            <a:spLocks noChangeArrowheads="1"/>
          </p:cNvSpPr>
          <p:nvPr/>
        </p:nvSpPr>
        <p:spPr bwMode="auto">
          <a:xfrm>
            <a:off x="11113" y="966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>
              <a:latin typeface="Gill Sans Hel" charset="0"/>
              <a:ea typeface="ヒラギノ角ゴ Pro W3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182216"/>
            <a:ext cx="817245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92075">
              <a:lnSpc>
                <a:spcPct val="100000"/>
              </a:lnSpc>
              <a:buFont typeface="Wingdings" pitchFamily="2" charset="2"/>
              <a:buNone/>
            </a:pPr>
            <a:r>
              <a:rPr lang="el-GR" sz="2800" dirty="0" smtClean="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Θετικές προοπτικές Αθήνας</a:t>
            </a:r>
            <a:endParaRPr lang="en-GB" sz="2800" dirty="0">
              <a:solidFill>
                <a:srgbClr val="FFFFFF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328984" y="1632993"/>
            <a:ext cx="332751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CA0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lvl="1" indent="-457200" defTabSz="7620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  <a:defRPr/>
            </a:pPr>
            <a:r>
              <a:rPr lang="el-GR" sz="3200" dirty="0" smtClean="0">
                <a:solidFill>
                  <a:srgbClr val="FFFFFF"/>
                </a:solidFill>
              </a:rPr>
              <a:t>Οικονομία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28984" y="3323085"/>
            <a:ext cx="332751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CA0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lvl="1" indent="-457200" defTabSz="7620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  <a:defRPr/>
            </a:pPr>
            <a:r>
              <a:rPr lang="el-GR" sz="3200" dirty="0" smtClean="0">
                <a:solidFill>
                  <a:srgbClr val="FFFFFF"/>
                </a:solidFill>
              </a:rPr>
              <a:t>Αθήνα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28984" y="5013176"/>
            <a:ext cx="470751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CA0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lvl="1" indent="-457200" defTabSz="7620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  <a:defRPr/>
            </a:pPr>
            <a:r>
              <a:rPr lang="el-GR" sz="3200" dirty="0" smtClean="0">
                <a:solidFill>
                  <a:srgbClr val="FFFFFF"/>
                </a:solidFill>
              </a:rPr>
              <a:t>Αεροπορική Βάσης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820" r="95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4136586" cy="5904656"/>
          </a:xfrm>
          <a:prstGeom prst="rect">
            <a:avLst/>
          </a:prstGeom>
        </p:spPr>
      </p:pic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11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7748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8048380"/>
              </p:ext>
            </p:extLst>
          </p:nvPr>
        </p:nvGraphicFramePr>
        <p:xfrm>
          <a:off x="1524000" y="18752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752064">
            <a:off x="570524" y="4065510"/>
            <a:ext cx="1052984" cy="142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51" y="1268760"/>
            <a:ext cx="1018459" cy="1018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Z:\AMBIENCE PHOTOS\ELIS787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7" r="19310" b="20967"/>
          <a:stretch/>
        </p:blipFill>
        <p:spPr bwMode="auto">
          <a:xfrm>
            <a:off x="5779500" y="1484783"/>
            <a:ext cx="1440160" cy="933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ex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31877"/>
            <a:ext cx="1439805" cy="831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38100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988914" y="2561689"/>
            <a:ext cx="969963" cy="1081088"/>
            <a:chOff x="7533531" y="4578459"/>
            <a:chExt cx="969675" cy="1080251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20489" name="Picture 9" descr="http://www.enetenglish.gr/resources/2013-02/screenshot_2_353-thumb-large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59" b="18936"/>
            <a:stretch>
              <a:fillRect/>
            </a:stretch>
          </p:blipFill>
          <p:spPr bwMode="auto">
            <a:xfrm>
              <a:off x="7551358" y="4578459"/>
              <a:ext cx="951847" cy="40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1" descr="http://www.ferries.gr/images/sete-member-logo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0" t="31526" r="9483" b="28516"/>
            <a:stretch>
              <a:fillRect/>
            </a:stretch>
          </p:blipFill>
          <p:spPr bwMode="auto">
            <a:xfrm>
              <a:off x="7533531" y="5018787"/>
              <a:ext cx="963333" cy="36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5" descr="http://www.presseportal.ch/de/bild/100054703-logo-marketing-greece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532" y="5424267"/>
              <a:ext cx="969674" cy="23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236">
            <a:off x="7464144" y="4129601"/>
            <a:ext cx="989466" cy="139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21299999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332656"/>
            <a:ext cx="8892480" cy="6480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l-GR" sz="24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…και έμπρακτη στήριξή της ως προορισμού</a:t>
            </a:r>
            <a:endParaRPr lang="el-GR" sz="2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7628" y="6093296"/>
            <a:ext cx="2316660" cy="46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dirty="0" smtClean="0">
                <a:solidFill>
                  <a:srgbClr val="FFC000"/>
                </a:solidFill>
              </a:rPr>
              <a:t>επόμενο βήμα…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12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199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113" y="966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latin typeface="Gill Sans Hel" pitchFamily="2" charset="-95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03312"/>
            <a:ext cx="80279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92075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ένα ...βήμα για τους επισκέπτες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της Αθήνας!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252301" y="2338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latin typeface="Gill Sans Hel" pitchFamily="2" charset="-95"/>
            </a:endParaRPr>
          </a:p>
        </p:txBody>
      </p:sp>
      <p:pic>
        <p:nvPicPr>
          <p:cNvPr id="23554" name="Picture 2" descr="C:\Users\kotsip\AppData\Local\Microsoft\Windows\Temporary Internet Files\Content.Outlook\TUF6TCRS\1a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19" y="1844823"/>
            <a:ext cx="2105467" cy="41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kotsip\AppData\Local\Microsoft\Windows\Temporary Internet Files\Content.Outlook\TUF6TCRS\1b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57" y="1897001"/>
            <a:ext cx="2866371" cy="424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kotsip\AppData\Local\Microsoft\Windows\Temporary Internet Files\Content.Outlook\TUF6TCRS\a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8896"/>
            <a:ext cx="1368152" cy="2081606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kotsip\AppData\Local\Microsoft\Windows\Temporary Internet Files\Content.Outlook\TUF6TCRS\b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49" y="4376725"/>
            <a:ext cx="1232820" cy="17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Users\kotsip\AppData\Local\Microsoft\Windows\Temporary Internet Files\Content.Outlook\TUF6TCRS\c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9" y="4509120"/>
            <a:ext cx="1176094" cy="1826866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C:\Users\kotsip\AppData\Local\Microsoft\Windows\Temporary Internet Files\Content.Outlook\TUF6TCRS\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69" y="1545067"/>
            <a:ext cx="1115104" cy="1953354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13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61147"/>
              </p:ext>
            </p:extLst>
          </p:nvPr>
        </p:nvGraphicFramePr>
        <p:xfrm>
          <a:off x="35496" y="2479264"/>
          <a:ext cx="4623698" cy="28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-9525" y="6597352"/>
            <a:ext cx="107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l-GR" sz="1000" b="0" dirty="0" smtClean="0">
                <a:solidFill>
                  <a:srgbClr val="FFFFFF"/>
                </a:solidFill>
                <a:latin typeface="Tahoma" pitchFamily="34" charset="0"/>
              </a:rPr>
              <a:t>Πηγή</a:t>
            </a:r>
            <a:r>
              <a:rPr lang="en-US" sz="1000" b="0" dirty="0" smtClean="0">
                <a:solidFill>
                  <a:srgbClr val="FFFFFF"/>
                </a:solidFill>
                <a:latin typeface="Tahoma" pitchFamily="34" charset="0"/>
              </a:rPr>
              <a:t>:</a:t>
            </a:r>
            <a:r>
              <a:rPr lang="en-GB" sz="1000" b="0" dirty="0" smtClean="0">
                <a:solidFill>
                  <a:srgbClr val="FFFFFF"/>
                </a:solidFill>
                <a:latin typeface="Tahoma" pitchFamily="34" charset="0"/>
              </a:rPr>
              <a:t>  AIA/MIS</a:t>
            </a:r>
            <a:endParaRPr lang="en-GB" sz="1000" b="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324544" y="1319048"/>
            <a:ext cx="5643563" cy="11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l-GR" sz="1600" dirty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Επιβατική</a:t>
            </a:r>
            <a:r>
              <a:rPr lang="el-GR" sz="1600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 Κίνηση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l-GR" sz="1600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Ιανουάριος-Σεπτέμβριος </a:t>
            </a:r>
            <a:r>
              <a:rPr lang="en-GB" sz="1600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2014</a:t>
            </a:r>
            <a:r>
              <a:rPr lang="el-GR" sz="1600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/</a:t>
            </a:r>
            <a:r>
              <a:rPr lang="en-GB" sz="1600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2013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1100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l-GR" sz="1100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σε εκατομμύρια)</a:t>
            </a:r>
            <a:endParaRPr lang="en-GB" sz="1100" dirty="0">
              <a:solidFill>
                <a:srgbClr val="FFFFFF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25731" y="3323439"/>
            <a:ext cx="1005622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+ </a:t>
            </a:r>
            <a:r>
              <a:rPr lang="el-GR" sz="14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20,0</a:t>
            </a: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%</a:t>
            </a:r>
            <a:endParaRPr lang="en-GB" sz="14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395536" y="4077072"/>
            <a:ext cx="1007641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+ </a:t>
            </a:r>
            <a:r>
              <a:rPr lang="el-GR" sz="14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18,3</a:t>
            </a: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% </a:t>
            </a:r>
            <a:endParaRPr lang="en-GB" sz="14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439231" y="2525671"/>
            <a:ext cx="988753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+ </a:t>
            </a:r>
            <a:r>
              <a:rPr lang="el-GR" sz="14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19,4</a:t>
            </a: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%</a:t>
            </a:r>
            <a:endParaRPr lang="en-GB" sz="14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469484" y="5458646"/>
            <a:ext cx="1296987" cy="3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l-GR" sz="1200" dirty="0" smtClean="0">
                <a:solidFill>
                  <a:srgbClr val="FFFFFF"/>
                </a:solidFill>
                <a:latin typeface="Tahoma" pitchFamily="34" charset="0"/>
              </a:rPr>
              <a:t>Εσωτερικό</a:t>
            </a:r>
            <a:endParaRPr lang="el-GR" sz="12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501030" y="5487420"/>
            <a:ext cx="1944687" cy="3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l-GR" sz="1200" dirty="0" smtClean="0">
                <a:solidFill>
                  <a:srgbClr val="FFFFFF"/>
                </a:solidFill>
                <a:latin typeface="Tahoma" pitchFamily="34" charset="0"/>
              </a:rPr>
              <a:t>Εξωτερικό</a:t>
            </a:r>
            <a:endParaRPr lang="el-GR" sz="12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3302321" y="5487420"/>
            <a:ext cx="1079500" cy="3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l-GR" sz="1200" dirty="0" smtClean="0">
                <a:solidFill>
                  <a:srgbClr val="FFFFFF"/>
                </a:solidFill>
                <a:latin typeface="Tahoma" pitchFamily="34" charset="0"/>
              </a:rPr>
              <a:t>Σύνολο</a:t>
            </a:r>
            <a:endParaRPr lang="el-GR" sz="12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0" name="Text Box 31"/>
          <p:cNvSpPr txBox="1">
            <a:spLocks noChangeArrowheads="1"/>
          </p:cNvSpPr>
          <p:nvPr/>
        </p:nvSpPr>
        <p:spPr bwMode="auto">
          <a:xfrm>
            <a:off x="208000" y="5244789"/>
            <a:ext cx="1543583" cy="2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FFFFFF"/>
                </a:solidFill>
                <a:latin typeface="Tahoma" pitchFamily="34" charset="0"/>
              </a:rPr>
              <a:t>2013         2014</a:t>
            </a:r>
            <a:endParaRPr lang="el-GR" sz="8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2" name="Slide Number Placeholder 3"/>
          <p:cNvSpPr txBox="1">
            <a:spLocks noGrp="1"/>
          </p:cNvSpPr>
          <p:nvPr/>
        </p:nvSpPr>
        <p:spPr bwMode="auto">
          <a:xfrm>
            <a:off x="9269413" y="6524625"/>
            <a:ext cx="322262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l-GR" sz="800">
              <a:solidFill>
                <a:srgbClr val="808080"/>
              </a:solidFill>
              <a:latin typeface="Tahoma" pitchFamily="34" charset="0"/>
            </a:endParaRPr>
          </a:p>
        </p:txBody>
      </p:sp>
      <p:sp>
        <p:nvSpPr>
          <p:cNvPr id="20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2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645517" y="5235368"/>
            <a:ext cx="1543583" cy="2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FFFFFF"/>
                </a:solidFill>
                <a:latin typeface="Tahoma" pitchFamily="34" charset="0"/>
              </a:rPr>
              <a:t>2013         2014</a:t>
            </a:r>
            <a:endParaRPr lang="el-GR" sz="8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126270" y="5235368"/>
            <a:ext cx="1543583" cy="2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FFFFFF"/>
                </a:solidFill>
                <a:latin typeface="Tahoma" pitchFamily="34" charset="0"/>
              </a:rPr>
              <a:t>2013         2014</a:t>
            </a:r>
            <a:endParaRPr lang="el-GR" sz="8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4875" y="375047"/>
            <a:ext cx="81542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ct val="50000"/>
              </a:spcBef>
              <a:defRPr b="1">
                <a:solidFill>
                  <a:srgbClr val="1860AB"/>
                </a:solidFill>
                <a:latin typeface="Tahoma"/>
                <a:cs typeface="Tahoma"/>
              </a:defRPr>
            </a:lvl1pPr>
          </a:lstStyle>
          <a:p>
            <a:pPr marL="87313">
              <a:lnSpc>
                <a:spcPct val="100000"/>
              </a:lnSpc>
              <a:buFont typeface="Wingdings" pitchFamily="2" charset="2"/>
              <a:buNone/>
            </a:pPr>
            <a:r>
              <a:rPr lang="el-GR" sz="2400" dirty="0" smtClean="0">
                <a:solidFill>
                  <a:srgbClr val="FFFFFF"/>
                </a:solidFill>
              </a:rPr>
              <a:t>ΔΑΑ: Θετικές εξελίξεις το 2014 για την Αθήνα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788024" y="1556792"/>
            <a:ext cx="451357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defTabSz="762000">
              <a:lnSpc>
                <a:spcPct val="100000"/>
              </a:lnSpc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</a:pPr>
            <a:r>
              <a:rPr lang="el-GR" sz="1800" dirty="0">
                <a:solidFill>
                  <a:srgbClr val="FFFFFF"/>
                </a:solidFill>
              </a:rPr>
              <a:t>Αύξηση της επιβατικής κίνησης σχεδόν </a:t>
            </a:r>
            <a:r>
              <a:rPr lang="el-GR" sz="1800" dirty="0" smtClean="0">
                <a:solidFill>
                  <a:srgbClr val="FFFFFF"/>
                </a:solidFill>
              </a:rPr>
              <a:t>κατά 2 εκ. επιβάτες</a:t>
            </a:r>
            <a:endParaRPr lang="en-US" sz="1800" dirty="0" smtClean="0">
              <a:solidFill>
                <a:srgbClr val="FFFFFF"/>
              </a:solidFill>
            </a:endParaRPr>
          </a:p>
          <a:p>
            <a:pPr marL="0" lvl="1" defTabSz="762000">
              <a:lnSpc>
                <a:spcPct val="100000"/>
              </a:lnSpc>
              <a:spcAft>
                <a:spcPts val="600"/>
              </a:spcAft>
              <a:buClr>
                <a:srgbClr val="FFAB33"/>
              </a:buClr>
              <a:buFont typeface="Wingdings" pitchFamily="2" charset="2"/>
              <a:buNone/>
              <a:tabLst>
                <a:tab pos="863600" algn="l"/>
              </a:tabLst>
            </a:pPr>
            <a:r>
              <a:rPr lang="el-GR" sz="1800" dirty="0" smtClean="0">
                <a:solidFill>
                  <a:srgbClr val="FFFFFF"/>
                </a:solidFill>
              </a:rPr>
              <a:t> </a:t>
            </a:r>
          </a:p>
          <a:p>
            <a:pPr marL="342900" lvl="1" indent="-342900" defTabSz="762000">
              <a:lnSpc>
                <a:spcPct val="100000"/>
              </a:lnSpc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</a:pPr>
            <a:r>
              <a:rPr lang="el-GR" sz="1800" dirty="0" smtClean="0">
                <a:solidFill>
                  <a:srgbClr val="FFFFFF"/>
                </a:solidFill>
              </a:rPr>
              <a:t>Νο1 σε </a:t>
            </a:r>
            <a:r>
              <a:rPr lang="en-US" sz="1800" dirty="0" smtClean="0">
                <a:solidFill>
                  <a:srgbClr val="FFFFFF"/>
                </a:solidFill>
              </a:rPr>
              <a:t>% </a:t>
            </a:r>
            <a:r>
              <a:rPr lang="el-GR" sz="1800" dirty="0" smtClean="0">
                <a:solidFill>
                  <a:srgbClr val="FFFFFF"/>
                </a:solidFill>
              </a:rPr>
              <a:t>αύξηση</a:t>
            </a:r>
            <a:r>
              <a:rPr lang="el-GR" sz="1800" dirty="0">
                <a:solidFill>
                  <a:srgbClr val="FFFFFF"/>
                </a:solidFill>
              </a:rPr>
              <a:t>ς</a:t>
            </a:r>
            <a:r>
              <a:rPr lang="el-GR" sz="1800" dirty="0" smtClean="0">
                <a:solidFill>
                  <a:srgbClr val="FFFFFF"/>
                </a:solidFill>
              </a:rPr>
              <a:t> μεταξύ </a:t>
            </a:r>
            <a:r>
              <a:rPr lang="el-GR" sz="1800" dirty="0">
                <a:solidFill>
                  <a:srgbClr val="FFFFFF"/>
                </a:solidFill>
              </a:rPr>
              <a:t>των </a:t>
            </a:r>
            <a:r>
              <a:rPr lang="el-GR" sz="1800" dirty="0" smtClean="0">
                <a:solidFill>
                  <a:srgbClr val="FFFFFF"/>
                </a:solidFill>
              </a:rPr>
              <a:t>μεσαίων/μεγάλων ευρωπαϊκών αεροδρομίων</a:t>
            </a:r>
            <a:endParaRPr lang="en-US" sz="1800" dirty="0" smtClean="0">
              <a:solidFill>
                <a:srgbClr val="FFFFFF"/>
              </a:solidFill>
            </a:endParaRPr>
          </a:p>
          <a:p>
            <a:pPr marL="0" lvl="1" defTabSz="762000">
              <a:lnSpc>
                <a:spcPct val="100000"/>
              </a:lnSpc>
              <a:spcAft>
                <a:spcPts val="600"/>
              </a:spcAft>
              <a:buClr>
                <a:srgbClr val="FFAB33"/>
              </a:buClr>
              <a:buFont typeface="Wingdings" pitchFamily="2" charset="2"/>
              <a:buNone/>
              <a:tabLst>
                <a:tab pos="863600" algn="l"/>
              </a:tabLst>
            </a:pPr>
            <a:endParaRPr lang="el-GR" sz="1800" dirty="0">
              <a:solidFill>
                <a:srgbClr val="FFFFFF"/>
              </a:solidFill>
            </a:endParaRPr>
          </a:p>
          <a:p>
            <a:pPr marL="342900" lvl="1" indent="-342900" defTabSz="762000">
              <a:lnSpc>
                <a:spcPct val="100000"/>
              </a:lnSpc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</a:pPr>
            <a:r>
              <a:rPr lang="el-GR" sz="1800" dirty="0" smtClean="0">
                <a:solidFill>
                  <a:srgbClr val="FFFFFF"/>
                </a:solidFill>
              </a:rPr>
              <a:t>Αύξηση θέσεων </a:t>
            </a:r>
            <a:r>
              <a:rPr lang="el-GR" sz="1800" dirty="0">
                <a:solidFill>
                  <a:srgbClr val="FFFFFF"/>
                </a:solidFill>
              </a:rPr>
              <a:t>και </a:t>
            </a:r>
            <a:r>
              <a:rPr lang="el-GR" sz="1800" dirty="0" smtClean="0">
                <a:solidFill>
                  <a:srgbClr val="FFFFFF"/>
                </a:solidFill>
              </a:rPr>
              <a:t>πτήσεων </a:t>
            </a:r>
            <a:r>
              <a:rPr lang="en-GB" sz="1800" dirty="0" smtClean="0">
                <a:solidFill>
                  <a:srgbClr val="FFFFFF"/>
                </a:solidFill>
              </a:rPr>
              <a:t>(+</a:t>
            </a:r>
            <a:r>
              <a:rPr lang="en-GB" sz="1800" dirty="0">
                <a:solidFill>
                  <a:srgbClr val="FFFFFF"/>
                </a:solidFill>
              </a:rPr>
              <a:t>15% </a:t>
            </a:r>
            <a:r>
              <a:rPr lang="el-GR" sz="1800" dirty="0" smtClean="0">
                <a:solidFill>
                  <a:srgbClr val="FFFFFF"/>
                </a:solidFill>
              </a:rPr>
              <a:t>και +8% αντίστοιχα</a:t>
            </a:r>
            <a:r>
              <a:rPr lang="en-GB" sz="1800" dirty="0" smtClean="0">
                <a:solidFill>
                  <a:srgbClr val="FFFFFF"/>
                </a:solidFill>
              </a:rPr>
              <a:t>)</a:t>
            </a:r>
          </a:p>
          <a:p>
            <a:pPr marL="0" lvl="1" defTabSz="762000">
              <a:lnSpc>
                <a:spcPct val="100000"/>
              </a:lnSpc>
              <a:spcAft>
                <a:spcPts val="600"/>
              </a:spcAft>
              <a:buClr>
                <a:srgbClr val="FFAB33"/>
              </a:buClr>
              <a:buFont typeface="Wingdings" pitchFamily="2" charset="2"/>
              <a:buNone/>
              <a:tabLst>
                <a:tab pos="863600" algn="l"/>
              </a:tabLst>
            </a:pPr>
            <a:endParaRPr lang="el-GR" sz="1800" dirty="0" smtClean="0">
              <a:solidFill>
                <a:srgbClr val="FFFFFF"/>
              </a:solidFill>
            </a:endParaRPr>
          </a:p>
          <a:p>
            <a:pPr marL="342900" lvl="1" indent="-342900" defTabSz="762000">
              <a:lnSpc>
                <a:spcPct val="100000"/>
              </a:lnSpc>
              <a:spcAft>
                <a:spcPts val="600"/>
              </a:spcAft>
              <a:buClr>
                <a:srgbClr val="FFAB33"/>
              </a:buClr>
              <a:tabLst>
                <a:tab pos="863600" algn="l"/>
              </a:tabLst>
            </a:pPr>
            <a:r>
              <a:rPr lang="en-US" sz="1800" dirty="0" smtClean="0">
                <a:solidFill>
                  <a:srgbClr val="FFFFFF"/>
                </a:solidFill>
              </a:rPr>
              <a:t>B</a:t>
            </a:r>
            <a:r>
              <a:rPr lang="el-GR" sz="1800" dirty="0" err="1" smtClean="0">
                <a:solidFill>
                  <a:srgbClr val="FFFFFF"/>
                </a:solidFill>
              </a:rPr>
              <a:t>ελτιωμένες</a:t>
            </a:r>
            <a:r>
              <a:rPr lang="el-GR" sz="1800" dirty="0" smtClean="0">
                <a:solidFill>
                  <a:srgbClr val="FFFFFF"/>
                </a:solidFill>
              </a:rPr>
              <a:t> πληρότητες αεροσκαφών</a:t>
            </a:r>
            <a:endParaRPr lang="el-GR" sz="1800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3528" y="5235368"/>
            <a:ext cx="4248472" cy="9421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rout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83485"/>
            <a:ext cx="3319636" cy="4089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294556" y="2204864"/>
            <a:ext cx="1181100" cy="17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2617402" y="2500632"/>
            <a:ext cx="10287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79512" y="3732834"/>
            <a:ext cx="508000" cy="5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985914" y="3723870"/>
            <a:ext cx="800100" cy="15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932732" y="3950845"/>
            <a:ext cx="7874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3020418" y="4892180"/>
            <a:ext cx="6096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2436788" y="5540838"/>
            <a:ext cx="1168400" cy="10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375444" y="3271318"/>
            <a:ext cx="1282700" cy="31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537642" y="4452334"/>
            <a:ext cx="800100" cy="26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620" y="3876270"/>
            <a:ext cx="711200" cy="266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874168" y="3300206"/>
            <a:ext cx="1282700" cy="152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1569120" y="4596350"/>
            <a:ext cx="1155700" cy="27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084860" y="4164302"/>
            <a:ext cx="368300" cy="368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63" y="1196215"/>
            <a:ext cx="11938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629" y="1230223"/>
            <a:ext cx="1282700" cy="635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3747" y="1916832"/>
            <a:ext cx="3215332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baseline="30000" dirty="0" smtClean="0">
                <a:solidFill>
                  <a:srgbClr val="FFFFFF"/>
                </a:solidFill>
                <a:ea typeface="Tahoma" pitchFamily="34" charset="0"/>
              </a:rPr>
              <a:t>Νέες</a:t>
            </a:r>
            <a:r>
              <a:rPr lang="en-US" baseline="30000" dirty="0" smtClean="0">
                <a:solidFill>
                  <a:srgbClr val="FFFFFF"/>
                </a:solidFill>
                <a:ea typeface="Tahoma" pitchFamily="34" charset="0"/>
              </a:rPr>
              <a:t> </a:t>
            </a:r>
            <a:r>
              <a:rPr lang="el-GR" baseline="30000" dirty="0" smtClean="0">
                <a:solidFill>
                  <a:srgbClr val="FFFFFF"/>
                </a:solidFill>
                <a:ea typeface="Tahoma" pitchFamily="34" charset="0"/>
              </a:rPr>
              <a:t>διεθνείς εβδομαδιαίες πτήσεις </a:t>
            </a:r>
            <a:r>
              <a:rPr lang="el-GR" sz="2400" baseline="30000" dirty="0" smtClean="0">
                <a:solidFill>
                  <a:srgbClr val="FF9900"/>
                </a:solidFill>
                <a:ea typeface="Tahoma" pitchFamily="34" charset="0"/>
              </a:rPr>
              <a:t>χειμώνας</a:t>
            </a:r>
            <a:r>
              <a:rPr lang="en-US" sz="2400" baseline="30000" dirty="0" smtClean="0">
                <a:solidFill>
                  <a:srgbClr val="FF9900"/>
                </a:solidFill>
                <a:ea typeface="Tahoma" pitchFamily="34" charset="0"/>
              </a:rPr>
              <a:t> </a:t>
            </a:r>
            <a:r>
              <a:rPr lang="en-US" sz="2400" baseline="30000" dirty="0">
                <a:solidFill>
                  <a:srgbClr val="FF9900"/>
                </a:solidFill>
                <a:ea typeface="Tahoma" pitchFamily="34" charset="0"/>
              </a:rPr>
              <a:t>2014 – 2015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0351" y="1412776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7200" b="0" baseline="30000" dirty="0" smtClean="0">
                <a:solidFill>
                  <a:srgbClr val="FFFFFF"/>
                </a:solidFill>
                <a:latin typeface="Calibri"/>
                <a:cs typeface="Calibri"/>
              </a:rPr>
              <a:t>107</a:t>
            </a:r>
            <a:endParaRPr lang="en-US" sz="7200" b="0" baseline="30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7844" y="1373093"/>
            <a:ext cx="2824395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baseline="30000" dirty="0" smtClean="0">
                <a:solidFill>
                  <a:srgbClr val="FFFFFF"/>
                </a:solidFill>
                <a:ea typeface="Tahoma" pitchFamily="34" charset="0"/>
              </a:rPr>
              <a:t>Νέες διεθνείς</a:t>
            </a:r>
            <a:r>
              <a:rPr lang="el-GR" baseline="30000" dirty="0">
                <a:solidFill>
                  <a:srgbClr val="FFFFFF"/>
                </a:solidFill>
                <a:ea typeface="Tahoma" pitchFamily="34" charset="0"/>
              </a:rPr>
              <a:t> </a:t>
            </a:r>
            <a:r>
              <a:rPr lang="el-GR" baseline="30000" dirty="0" smtClean="0">
                <a:solidFill>
                  <a:srgbClr val="FFFFFF"/>
                </a:solidFill>
                <a:ea typeface="Tahoma" pitchFamily="34" charset="0"/>
              </a:rPr>
              <a:t>εβδομαδιαίες πτήσεις </a:t>
            </a:r>
            <a:r>
              <a:rPr lang="en-US" baseline="30000" dirty="0" smtClean="0">
                <a:solidFill>
                  <a:srgbClr val="FFFFFF"/>
                </a:solidFill>
                <a:ea typeface="Tahoma" pitchFamily="34" charset="0"/>
              </a:rPr>
              <a:t> </a:t>
            </a:r>
            <a:r>
              <a:rPr lang="el-GR" sz="2400" baseline="30000" dirty="0" smtClean="0">
                <a:solidFill>
                  <a:srgbClr val="FF9900"/>
                </a:solidFill>
                <a:ea typeface="Tahoma" pitchFamily="34" charset="0"/>
              </a:rPr>
              <a:t>καλοκαίρι </a:t>
            </a:r>
            <a:r>
              <a:rPr lang="en-US" sz="2400" baseline="30000" dirty="0" smtClean="0">
                <a:solidFill>
                  <a:srgbClr val="FF9900"/>
                </a:solidFill>
                <a:ea typeface="Tahoma" pitchFamily="34" charset="0"/>
              </a:rPr>
              <a:t>2014</a:t>
            </a:r>
            <a:endParaRPr lang="en-US" sz="2400" baseline="30000" dirty="0">
              <a:solidFill>
                <a:srgbClr val="FF9900"/>
              </a:solidFill>
              <a:ea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0929" y="1435318"/>
            <a:ext cx="1498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7200" b="0" baseline="30000" dirty="0" smtClean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lang="en-US" sz="7200" b="0" baseline="3000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lang="en-US" sz="7200" b="0" baseline="30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330" y="2485481"/>
            <a:ext cx="1771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Αμβούργο</a:t>
            </a:r>
            <a:r>
              <a:rPr lang="nb-NO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,</a:t>
            </a:r>
            <a:r>
              <a:rPr lang="el-GR" sz="1200" baseline="30000" dirty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Μπέρμιγχαμ</a:t>
            </a:r>
            <a:r>
              <a:rPr lang="nb-NO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Αννόβερο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Νυρεμβέργη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Νάντη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Κατάνια</a:t>
            </a:r>
            <a:r>
              <a:rPr lang="nb-NO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,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Άμπου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Ντάμπι,</a:t>
            </a:r>
            <a:r>
              <a:rPr lang="el-GR" sz="12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Αμμάν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Βυρηττός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Κοπεγχάγη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Σμύρνη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Μασσαλία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Στοκχόλμη</a:t>
            </a:r>
            <a:r>
              <a:rPr lang="nb-NO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 &amp;</a:t>
            </a:r>
            <a:r>
              <a:rPr lang="nb-NO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Ζυρίχη</a:t>
            </a:r>
            <a:endParaRPr lang="nb-NO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2732" y="2817636"/>
            <a:ext cx="225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Θεσσαλονίκη</a:t>
            </a:r>
            <a:r>
              <a:rPr lang="en-US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Χανιά</a:t>
            </a:r>
            <a:r>
              <a:rPr lang="en-US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Ρόδος</a:t>
            </a:r>
            <a:r>
              <a:rPr lang="en-US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,</a:t>
            </a:r>
            <a:r>
              <a:rPr lang="en-US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en-US" sz="1200" b="0" baseline="30000" dirty="0">
                <a:solidFill>
                  <a:srgbClr val="FFFFFF"/>
                </a:solidFill>
                <a:latin typeface="Arial"/>
                <a:cs typeface="+mn-cs"/>
              </a:rPr>
              <a:t/>
            </a:r>
            <a:br>
              <a:rPr lang="en-US" sz="1200" b="0" baseline="30000" dirty="0">
                <a:solidFill>
                  <a:srgbClr val="FFFFFF"/>
                </a:solidFill>
                <a:latin typeface="Arial"/>
                <a:cs typeface="+mn-cs"/>
              </a:rPr>
            </a:b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Λονδίνο</a:t>
            </a:r>
            <a:r>
              <a:rPr lang="en-US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/</a:t>
            </a:r>
            <a:r>
              <a:rPr lang="el-GR" sz="1200" baseline="30000" dirty="0" err="1" smtClean="0">
                <a:solidFill>
                  <a:srgbClr val="FFFFFF"/>
                </a:solidFill>
                <a:latin typeface="Arial"/>
                <a:cs typeface="+mn-cs"/>
              </a:rPr>
              <a:t>Στάνστεντ</a:t>
            </a:r>
            <a:r>
              <a:rPr lang="en-US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,</a:t>
            </a:r>
            <a:r>
              <a:rPr lang="el-GR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Μπέργκαμο</a:t>
            </a:r>
            <a:r>
              <a:rPr lang="en-US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,</a:t>
            </a:r>
            <a:r>
              <a:rPr lang="en-US" sz="1200" b="0" baseline="300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endParaRPr lang="el-GR" sz="1200" b="0" baseline="30000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Πάφος</a:t>
            </a:r>
            <a:r>
              <a:rPr lang="en-US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Βρυξέλλες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6828" y="4596350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Γκέτεμποργκ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6116" y="550190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Μπαχρέιν</a:t>
            </a:r>
            <a:endParaRPr lang="de-DE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7692" y="3588818"/>
            <a:ext cx="779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Βρυξέλλες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4740" y="3465708"/>
            <a:ext cx="100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Αϊντχόφεν</a:t>
            </a:r>
            <a:r>
              <a:rPr lang="en-US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Νάντη</a:t>
            </a:r>
            <a:r>
              <a:rPr lang="en-US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,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Λυών</a:t>
            </a:r>
            <a:r>
              <a:rPr lang="en-US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 &amp; </a:t>
            </a: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Παρίσι</a:t>
            </a:r>
            <a:r>
              <a:rPr lang="en-US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/</a:t>
            </a:r>
            <a:r>
              <a:rPr lang="el-GR" sz="1200" baseline="30000" dirty="0" err="1" smtClean="0">
                <a:solidFill>
                  <a:srgbClr val="FFFFFF"/>
                </a:solidFill>
                <a:latin typeface="Arial"/>
                <a:cs typeface="+mn-cs"/>
              </a:rPr>
              <a:t>Ορλύ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4308898"/>
            <a:ext cx="909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Σιγκαπούρη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6130" y="3922754"/>
            <a:ext cx="870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Μιλάνο</a:t>
            </a:r>
            <a:r>
              <a:rPr lang="en-US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/</a:t>
            </a:r>
            <a:r>
              <a:rPr lang="el-GR" sz="1200" baseline="30000" dirty="0" err="1" smtClean="0">
                <a:solidFill>
                  <a:srgbClr val="FFFFFF"/>
                </a:solidFill>
                <a:latin typeface="Arial"/>
                <a:cs typeface="+mn-cs"/>
              </a:rPr>
              <a:t>Λινάτε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4740" y="430889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err="1" smtClean="0">
                <a:solidFill>
                  <a:srgbClr val="FFFFFF"/>
                </a:solidFill>
                <a:latin typeface="Arial"/>
                <a:cs typeface="+mn-cs"/>
              </a:rPr>
              <a:t>Γερεβάν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4620" y="4155324"/>
            <a:ext cx="891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Αμβούργο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6686" y="4740946"/>
            <a:ext cx="675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Ρώμη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4700" y="4884962"/>
            <a:ext cx="675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Νάπολη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65872" y="5183447"/>
            <a:ext cx="59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Τελ Αβίβ</a:t>
            </a:r>
            <a:r>
              <a:rPr lang="el-GR" sz="12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24820" y="5685434"/>
            <a:ext cx="673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Σπλιτ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910759" y="4552552"/>
            <a:ext cx="1028700" cy="304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751327" y="4875822"/>
            <a:ext cx="1272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Ρώμη/</a:t>
            </a:r>
            <a:r>
              <a:rPr lang="el-GR" sz="1200" baseline="30000" dirty="0" err="1" smtClean="0">
                <a:solidFill>
                  <a:srgbClr val="FFFFFF"/>
                </a:solidFill>
                <a:latin typeface="Arial"/>
                <a:cs typeface="+mn-cs"/>
              </a:rPr>
              <a:t>Τσιαμπίνο</a:t>
            </a:r>
            <a:r>
              <a:rPr lang="el-GR" sz="12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41" name="3E8E5DE5-EF5F-45A6-947E-CDD4B6140375" descr="DCC70FCB-7515-4E19-8E31-86DECA013EBF"/>
          <p:cNvPicPr>
            <a:picLocks noChangeAspect="1" noChangeArrowheads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94" y="5086798"/>
            <a:ext cx="1065324" cy="4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9CB03636-8232-4AB8-9342-959AF1CC32C9" descr="image001"/>
          <p:cNvPicPr>
            <a:picLocks noChangeAspect="1" noChangeArrowheads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83" y="5108665"/>
            <a:ext cx="1128018" cy="2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283275" y="5323845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baseline="30000" dirty="0" smtClean="0">
                <a:solidFill>
                  <a:srgbClr val="FFFFFF"/>
                </a:solidFill>
                <a:latin typeface="Arial"/>
                <a:cs typeface="+mn-cs"/>
              </a:rPr>
              <a:t>Μαδρίτη</a:t>
            </a:r>
            <a:endParaRPr lang="en-US" sz="1200" baseline="30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0192" y="3300978"/>
            <a:ext cx="278328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baseline="30000" dirty="0" smtClean="0">
                <a:solidFill>
                  <a:srgbClr val="FFFFFF"/>
                </a:solidFill>
                <a:ea typeface="Tahoma" pitchFamily="34" charset="0"/>
              </a:rPr>
              <a:t>Νέες επιπλέον εβδομαδιαίες πτήσεις εσωτερικού /</a:t>
            </a:r>
            <a:r>
              <a:rPr lang="el-GR" dirty="0" smtClean="0">
                <a:solidFill>
                  <a:srgbClr val="FFFFFF"/>
                </a:solidFill>
                <a:ea typeface="Tahoma" pitchFamily="34" charset="0"/>
              </a:rPr>
              <a:t> </a:t>
            </a:r>
            <a:r>
              <a:rPr lang="en-US" baseline="30000" dirty="0" smtClean="0">
                <a:solidFill>
                  <a:srgbClr val="FFFFFF"/>
                </a:solidFill>
                <a:ea typeface="Tahoma" pitchFamily="34" charset="0"/>
              </a:rPr>
              <a:t> </a:t>
            </a:r>
            <a:r>
              <a:rPr lang="el-GR" baseline="30000" dirty="0" smtClean="0">
                <a:solidFill>
                  <a:srgbClr val="FFFFFF"/>
                </a:solidFill>
                <a:ea typeface="Tahoma" pitchFamily="34" charset="0"/>
              </a:rPr>
              <a:t>χειμώνας</a:t>
            </a:r>
            <a:r>
              <a:rPr lang="en-US" baseline="30000" dirty="0" smtClean="0">
                <a:solidFill>
                  <a:srgbClr val="FFFFFF"/>
                </a:solidFill>
                <a:ea typeface="Tahoma" pitchFamily="34" charset="0"/>
              </a:rPr>
              <a:t> 2014 – 2015</a:t>
            </a:r>
            <a:endParaRPr lang="en-US" baseline="30000" dirty="0">
              <a:solidFill>
                <a:srgbClr val="FFFFFF"/>
              </a:solidFill>
              <a:ea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43315" y="2814681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7200" b="0" baseline="30000" dirty="0" smtClean="0">
                <a:solidFill>
                  <a:srgbClr val="FFFFFF"/>
                </a:solidFill>
                <a:latin typeface="Calibri"/>
                <a:cs typeface="Calibri"/>
              </a:rPr>
              <a:t>+ 85</a:t>
            </a:r>
            <a:endParaRPr lang="en-US" sz="7200" b="0" baseline="30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0" y="-27384"/>
            <a:ext cx="82434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marL="87313">
              <a:spcBef>
                <a:spcPct val="50000"/>
              </a:spcBef>
              <a:defRPr b="1">
                <a:solidFill>
                  <a:srgbClr val="1860AB"/>
                </a:solidFill>
                <a:latin typeface="Tahoma"/>
                <a:cs typeface="Tahoma"/>
              </a:defRPr>
            </a:lvl1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</a:pPr>
            <a:r>
              <a:rPr lang="el-GR" sz="2200" dirty="0" smtClean="0">
                <a:solidFill>
                  <a:srgbClr val="FFFFFF"/>
                </a:solidFill>
              </a:rPr>
              <a:t>Οι αεροπορικές εταιρείες επενδύουν και πάλι στην αεροπορική αγορά της Αθήνας με αισιόδοξα μηνύματα και για το χειμώνα 2014-2015  </a:t>
            </a: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264" y="6147103"/>
            <a:ext cx="420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1200" dirty="0">
                <a:solidFill>
                  <a:srgbClr val="FFFFFF"/>
                </a:solidFill>
                <a:ea typeface="Tahoma" pitchFamily="34" charset="0"/>
              </a:rPr>
              <a:t>Διψήφια αύξηση πτήσεων </a:t>
            </a:r>
            <a:r>
              <a:rPr lang="el-GR" sz="1200" dirty="0" smtClean="0">
                <a:solidFill>
                  <a:srgbClr val="FFFFFF"/>
                </a:solidFill>
                <a:ea typeface="Tahoma" pitchFamily="34" charset="0"/>
              </a:rPr>
              <a:t>και </a:t>
            </a:r>
            <a:r>
              <a:rPr lang="el-GR" sz="1200" dirty="0">
                <a:solidFill>
                  <a:srgbClr val="FFFFFF"/>
                </a:solidFill>
                <a:ea typeface="Tahoma" pitchFamily="34" charset="0"/>
              </a:rPr>
              <a:t>θέσεων από αερομεταφορείς </a:t>
            </a:r>
            <a:r>
              <a:rPr lang="el-GR" sz="1200" dirty="0" smtClean="0">
                <a:solidFill>
                  <a:srgbClr val="FFFFFF"/>
                </a:solidFill>
                <a:ea typeface="Tahoma" pitchFamily="34" charset="0"/>
              </a:rPr>
              <a:t>Μ. </a:t>
            </a:r>
            <a:r>
              <a:rPr lang="el-GR" sz="1200" dirty="0">
                <a:solidFill>
                  <a:srgbClr val="FFFFFF"/>
                </a:solidFill>
                <a:ea typeface="Tahoma" pitchFamily="34" charset="0"/>
              </a:rPr>
              <a:t>Ανατολής, </a:t>
            </a:r>
            <a:r>
              <a:rPr lang="el-GR" sz="1200" dirty="0" smtClean="0">
                <a:solidFill>
                  <a:srgbClr val="FFFFFF"/>
                </a:solidFill>
                <a:ea typeface="Tahoma" pitchFamily="34" charset="0"/>
              </a:rPr>
              <a:t>Β. Αμερικής και Ασίας</a:t>
            </a:r>
            <a:endParaRPr lang="en-US" sz="1200" baseline="30000" dirty="0">
              <a:solidFill>
                <a:srgbClr val="FFFFFF"/>
              </a:solidFill>
              <a:ea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94" y="5726623"/>
            <a:ext cx="679385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l-GR" sz="7200" b="0" dirty="0" smtClean="0">
                <a:solidFill>
                  <a:srgbClr val="DB8A13"/>
                </a:solidFill>
                <a:latin typeface="Arial"/>
                <a:cs typeface="+mn-cs"/>
              </a:rPr>
              <a:t>+</a:t>
            </a:r>
            <a:endParaRPr lang="el-GR" sz="7200" b="0" dirty="0">
              <a:solidFill>
                <a:srgbClr val="DB8A13"/>
              </a:solidFill>
              <a:latin typeface="Arial"/>
              <a:cs typeface="+mn-cs"/>
            </a:endParaRPr>
          </a:p>
        </p:txBody>
      </p:sp>
      <p:sp>
        <p:nvSpPr>
          <p:cNvPr id="49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3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0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303312"/>
            <a:ext cx="8858250" cy="533400"/>
          </a:xfrm>
        </p:spPr>
        <p:txBody>
          <a:bodyPr/>
          <a:lstStyle/>
          <a:p>
            <a:pPr algn="l"/>
            <a:r>
              <a:rPr lang="el-GR" sz="2200" b="1" dirty="0" smtClean="0">
                <a:latin typeface="Tahoma" pitchFamily="34" charset="0"/>
                <a:cs typeface="Tahoma" pitchFamily="34" charset="0"/>
              </a:rPr>
              <a:t>16 εταιρείες </a:t>
            </a:r>
            <a:r>
              <a:rPr lang="en-US" sz="2200" b="1" dirty="0" smtClean="0">
                <a:latin typeface="Tahoma" pitchFamily="34" charset="0"/>
                <a:cs typeface="Tahoma" pitchFamily="34" charset="0"/>
              </a:rPr>
              <a:t>LCC </a:t>
            </a:r>
            <a:r>
              <a:rPr lang="el-GR" sz="22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200" b="1" dirty="0" smtClean="0">
                <a:latin typeface="Tahoma" pitchFamily="34" charset="0"/>
                <a:cs typeface="Tahoma" pitchFamily="34" charset="0"/>
              </a:rPr>
              <a:t> 40 </a:t>
            </a:r>
            <a:r>
              <a:rPr lang="el-GR" sz="2200" b="1" dirty="0" smtClean="0">
                <a:latin typeface="Tahoma" pitchFamily="34" charset="0"/>
                <a:cs typeface="Tahoma" pitchFamily="34" charset="0"/>
              </a:rPr>
              <a:t>προορισμοί - 15% της κίνησης</a:t>
            </a:r>
            <a:endParaRPr lang="en-GB" sz="2200" b="1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54669472"/>
              </p:ext>
            </p:extLst>
          </p:nvPr>
        </p:nvGraphicFramePr>
        <p:xfrm>
          <a:off x="0" y="1159120"/>
          <a:ext cx="631812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12160" y="3140968"/>
            <a:ext cx="2550429" cy="1869743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l-GR" sz="1500" dirty="0" smtClean="0">
                <a:solidFill>
                  <a:srgbClr val="FFFFFF"/>
                </a:solidFill>
                <a:ea typeface="Tahoma" pitchFamily="34" charset="0"/>
              </a:rPr>
              <a:t>33% περισσότεροι </a:t>
            </a:r>
            <a:r>
              <a:rPr lang="en-US" sz="1500" dirty="0" smtClean="0">
                <a:solidFill>
                  <a:srgbClr val="FFFFFF"/>
                </a:solidFill>
                <a:ea typeface="Tahoma" pitchFamily="34" charset="0"/>
              </a:rPr>
              <a:t>LCCs </a:t>
            </a:r>
            <a:r>
              <a:rPr lang="el-GR" sz="1500" dirty="0" smtClean="0">
                <a:solidFill>
                  <a:srgbClr val="FFFFFF"/>
                </a:solidFill>
                <a:ea typeface="Tahoma" pitchFamily="34" charset="0"/>
              </a:rPr>
              <a:t>το 2014 </a:t>
            </a:r>
          </a:p>
          <a:p>
            <a:pPr marL="285750" indent="-285750">
              <a:lnSpc>
                <a:spcPct val="150000"/>
              </a:lnSpc>
            </a:pPr>
            <a:r>
              <a:rPr lang="el-GR" sz="1500" dirty="0" smtClean="0">
                <a:solidFill>
                  <a:srgbClr val="FFFFFF"/>
                </a:solidFill>
                <a:ea typeface="Tahoma" pitchFamily="34" charset="0"/>
              </a:rPr>
              <a:t>40% η αύξηση των εξυπηρετούμενων προορισμών </a:t>
            </a:r>
            <a:endParaRPr lang="en-GB" sz="1500" dirty="0">
              <a:solidFill>
                <a:srgbClr val="FFFFFF"/>
              </a:solidFill>
              <a:ea typeface="Tahoma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4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2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1520" y="1251172"/>
            <a:ext cx="8663631" cy="5435338"/>
            <a:chOff x="211824" y="260648"/>
            <a:chExt cx="8743222" cy="64379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0648"/>
              <a:ext cx="8592946" cy="6267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78288" y="4121484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MADRID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3887" y="273179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VIENNA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66573" y="1895470"/>
              <a:ext cx="792088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AMSTERDAM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9992" y="5445224"/>
              <a:ext cx="801521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ALEXANDRIA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6962" y="3789040"/>
              <a:ext cx="796806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BARCELONA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50810" y="4121484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BEIJING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5540" y="3602227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BILBAO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32273" y="2269121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BRUSSELS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88024" y="3405490"/>
              <a:ext cx="720080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BUCHAREST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1079" y="2782741"/>
              <a:ext cx="693870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BUDAPEST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72593" y="2374895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COLOGNE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58663" y="5445224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CAIRO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48064" y="293432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CHISINAU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3848" y="1340768"/>
              <a:ext cx="760195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COPENHAGEN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80312" y="6150244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DOHA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4324" y="3774822"/>
              <a:ext cx="711692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DUBROVNIK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9633" y="1297339"/>
              <a:ext cx="740764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EDINBURGH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55212" y="2639458"/>
              <a:ext cx="720080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FRANKFURT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56533" y="3149343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GENEVA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35991" y="332657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HELSINKI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66298" y="3792974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ISTANBUL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89215" y="442427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IZMIR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0679" y="2371788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KIEV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56176" y="3201665"/>
              <a:ext cx="720080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KRASNODAR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82743" y="4638998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LARNACA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63785" y="2073041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LONDON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40154" y="4540478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MALTA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02727" y="1715269"/>
              <a:ext cx="816685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MANCHESTER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17283" y="3417561"/>
              <a:ext cx="71455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MARSEILLE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78390" y="3343602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MILAN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71941" y="130931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MOSCOW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1530" y="2919203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MUNICH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5755" y="3752324"/>
              <a:ext cx="69643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NEW YORK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02348" y="424989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OSLO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94440" y="2783114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PARIS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26311" y="2354665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PRAGUE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7823" y="3615995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ROME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43242" y="3575955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2060"/>
                  </a:solidFill>
                  <a:ea typeface="Tahoma" pitchFamily="34" charset="0"/>
                </a:rPr>
                <a:t>SOFIA</a:t>
              </a:r>
              <a:endParaRPr lang="el-GR" sz="600" kern="0" dirty="0">
                <a:solidFill>
                  <a:srgbClr val="002060"/>
                </a:solidFill>
                <a:ea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40812" y="517322"/>
              <a:ext cx="910243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ST. PETERSBURG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63888" y="529352"/>
              <a:ext cx="724968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STOCKHOLM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46974" y="2773230"/>
              <a:ext cx="697621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STUTTGART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62305" y="3668288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TBILISI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68804" y="535289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TEL-AVIV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5755" y="3464292"/>
              <a:ext cx="685414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MONTREAL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5755" y="3608308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TORONTO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92616" y="3382424"/>
              <a:ext cx="70321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TOULOUSE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86145" y="200739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WARSAW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57389" y="3129474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ZAGREB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52222" y="2998979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ZURICH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40861" y="5352891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AMMAN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36606" y="2080135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BERLIN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89015" y="2371788"/>
              <a:ext cx="744244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DUSSELDORF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43857" y="1112673"/>
              <a:ext cx="781794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GOTHENBURG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59473" y="3260866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LYON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86630" y="2965601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NANTES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53336" y="3590156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SPLIT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78325" y="407705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VENICE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69843" y="2097489"/>
              <a:ext cx="830652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BIRMINGHAM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86143" y="435305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CATANIA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62618" y="1730391"/>
              <a:ext cx="685220" cy="242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 smtClean="0">
                  <a:solidFill>
                    <a:srgbClr val="FF0000"/>
                  </a:solidFill>
                  <a:ea typeface="Tahoma" pitchFamily="34" charset="0"/>
                </a:rPr>
                <a:t>HAMBURG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33562" y="1930953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HANOVER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55469" y="2588565"/>
              <a:ext cx="745072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NUREMBERG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28383" y="1100602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RIGA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097675" y="6436151"/>
              <a:ext cx="738946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SINGAPORE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58095" y="407705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YEREVAN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2326" y="5919275"/>
              <a:ext cx="812720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ABU DHABI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40860" y="4960455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BEIRUT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11958" y="2080135"/>
              <a:ext cx="721604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EINDHOVEN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45766" y="3849047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NAPLES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71697" y="5804963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BAHRAIN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54963" y="3374368"/>
              <a:ext cx="678999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BELGRADE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51124" y="6124456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DUBAI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68197" y="4753184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PAPHOS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99930" y="3953410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00B050"/>
                  </a:solidFill>
                  <a:ea typeface="Tahoma" pitchFamily="34" charset="0"/>
                </a:rPr>
                <a:t>TIRANA</a:t>
              </a:r>
              <a:endParaRPr lang="el-GR" sz="600" kern="0" dirty="0">
                <a:solidFill>
                  <a:srgbClr val="00B050"/>
                </a:solidFill>
                <a:ea typeface="Tahoma" pitchFamily="34" charset="0"/>
              </a:endParaRPr>
            </a:p>
          </p:txBody>
        </p:sp>
        <p:sp>
          <p:nvSpPr>
            <p:cNvPr id="84" name="TextBox 8"/>
            <p:cNvSpPr txBox="1"/>
            <p:nvPr/>
          </p:nvSpPr>
          <p:spPr>
            <a:xfrm>
              <a:off x="971600" y="1916832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DUBLIN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85" name="TextBox 8"/>
            <p:cNvSpPr txBox="1"/>
            <p:nvPr/>
          </p:nvSpPr>
          <p:spPr>
            <a:xfrm>
              <a:off x="225755" y="3896340"/>
              <a:ext cx="792088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1F497D"/>
                  </a:solidFill>
                  <a:ea typeface="Tahoma" pitchFamily="34" charset="0"/>
                </a:rPr>
                <a:t>PHILADELPHIA</a:t>
              </a:r>
              <a:endParaRPr lang="el-GR" sz="600" kern="0" dirty="0">
                <a:solidFill>
                  <a:srgbClr val="1F497D"/>
                </a:solidFill>
                <a:ea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166344" y="3096453"/>
              <a:ext cx="585497" cy="26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600" kern="0" dirty="0">
                  <a:solidFill>
                    <a:srgbClr val="FF0000"/>
                  </a:solidFill>
                  <a:ea typeface="Tahoma" pitchFamily="34" charset="0"/>
                </a:rPr>
                <a:t>BERGAMO</a:t>
              </a:r>
              <a:endParaRPr lang="el-GR" sz="600" kern="0" dirty="0">
                <a:solidFill>
                  <a:srgbClr val="FF0000"/>
                </a:solidFill>
                <a:ea typeface="Tahoma" pitchFamily="34" charset="0"/>
              </a:endParaRPr>
            </a:p>
          </p:txBody>
        </p:sp>
        <p:pic>
          <p:nvPicPr>
            <p:cNvPr id="87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933701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504" y="956695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Flowchart: Connector 88"/>
            <p:cNvSpPr/>
            <p:nvPr/>
          </p:nvSpPr>
          <p:spPr>
            <a:xfrm>
              <a:off x="6250891" y="1482005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0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617" y="5629890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313" y="4609277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395" y="3693080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384" y="4169383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279" y="1936229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566" y="6216790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483" y="3432048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279" y="2815279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023" y="2421211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151" y="2923535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421" y="1812833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605" y="1588623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9" descr="http://anitamhicks.com/wp-content/uploads/2012/05/192x192RedPushPinIcon_Sc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224" y="1981603"/>
              <a:ext cx="236240" cy="23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Flowchart: Connector 102"/>
            <p:cNvSpPr/>
            <p:nvPr/>
          </p:nvSpPr>
          <p:spPr>
            <a:xfrm>
              <a:off x="5513100" y="2448175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4383204" y="2132402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4788024" y="1205006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5286275" y="3936990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5853694" y="4799350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6060487" y="4960455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6077956" y="5306724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5440812" y="5306724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Flowchart: Connector 110"/>
            <p:cNvSpPr/>
            <p:nvPr/>
          </p:nvSpPr>
          <p:spPr>
            <a:xfrm>
              <a:off x="1690941" y="4044208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2239345" y="3907243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3" name="Flowchart: Connector 112"/>
            <p:cNvSpPr/>
            <p:nvPr/>
          </p:nvSpPr>
          <p:spPr>
            <a:xfrm>
              <a:off x="2094879" y="2189822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4360170" y="3300665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4061079" y="701988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1763224" y="1844665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5157578" y="4368107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3072593" y="2740074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2549282" y="2400721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2826192" y="2282562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2598475" y="3258572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2746341" y="3087851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3430622" y="3765033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3760946" y="3999576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2239345" y="2722946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2646319" y="3554242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2373100" y="3334009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Flowchart: Connector 127"/>
            <p:cNvSpPr/>
            <p:nvPr/>
          </p:nvSpPr>
          <p:spPr>
            <a:xfrm>
              <a:off x="5474990" y="575518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9" name="Flowchart: Connector 128"/>
            <p:cNvSpPr/>
            <p:nvPr/>
          </p:nvSpPr>
          <p:spPr>
            <a:xfrm>
              <a:off x="4413817" y="4136541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Flowchart: Connector 129"/>
            <p:cNvSpPr/>
            <p:nvPr/>
          </p:nvSpPr>
          <p:spPr>
            <a:xfrm>
              <a:off x="3530480" y="2069406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Flowchart: Connector 130"/>
            <p:cNvSpPr/>
            <p:nvPr/>
          </p:nvSpPr>
          <p:spPr>
            <a:xfrm>
              <a:off x="211824" y="3631833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Flowchart: Connector 131"/>
            <p:cNvSpPr/>
            <p:nvPr/>
          </p:nvSpPr>
          <p:spPr>
            <a:xfrm>
              <a:off x="8215238" y="6170623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Flowchart: Connector 132"/>
            <p:cNvSpPr/>
            <p:nvPr/>
          </p:nvSpPr>
          <p:spPr>
            <a:xfrm>
              <a:off x="8264431" y="6059459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Flowchart: Connector 133"/>
            <p:cNvSpPr/>
            <p:nvPr/>
          </p:nvSpPr>
          <p:spPr>
            <a:xfrm>
              <a:off x="3043556" y="3293998"/>
              <a:ext cx="95689" cy="92333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374524" y="1323925"/>
            <a:ext cx="2661972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Σύνολο προορισμών </a:t>
            </a:r>
            <a:r>
              <a:rPr lang="en-US" sz="14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(108 </a:t>
            </a:r>
            <a:r>
              <a:rPr lang="en-US" sz="14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l-GR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Νέοι προορισμοί </a:t>
            </a:r>
            <a:r>
              <a:rPr lang="en-US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(15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l-GR" sz="1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Προορισμοί με επιπλέον Συχνότητες</a:t>
            </a:r>
            <a:r>
              <a:rPr lang="en-US" sz="1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(33</a:t>
            </a:r>
            <a:r>
              <a:rPr lang="en-US" sz="1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l-GR" sz="14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Text Box 5"/>
          <p:cNvSpPr txBox="1">
            <a:spLocks noChangeArrowheads="1"/>
          </p:cNvSpPr>
          <p:nvPr/>
        </p:nvSpPr>
        <p:spPr bwMode="auto">
          <a:xfrm>
            <a:off x="0" y="139279"/>
            <a:ext cx="82434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marL="87313">
              <a:spcBef>
                <a:spcPct val="50000"/>
              </a:spcBef>
              <a:defRPr b="1">
                <a:solidFill>
                  <a:srgbClr val="1860AB"/>
                </a:solidFill>
                <a:latin typeface="Tahoma"/>
                <a:cs typeface="Tahoma"/>
              </a:defRPr>
            </a:lvl1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… </a:t>
            </a:r>
            <a:r>
              <a:rPr lang="el-GR" sz="2400" dirty="0" smtClean="0">
                <a:solidFill>
                  <a:srgbClr val="FFFFFF"/>
                </a:solidFill>
              </a:rPr>
              <a:t>με αποτέλεσμα την σημαντική αύξηση του δικτύου και της </a:t>
            </a:r>
            <a:r>
              <a:rPr lang="el-GR" sz="2400" dirty="0" err="1" smtClean="0">
                <a:solidFill>
                  <a:srgbClr val="FFFFFF"/>
                </a:solidFill>
              </a:rPr>
              <a:t>Διασυνδεσιμότητας</a:t>
            </a:r>
            <a:r>
              <a:rPr lang="el-GR" sz="2400" dirty="0" smtClean="0">
                <a:solidFill>
                  <a:srgbClr val="FFFFFF"/>
                </a:solidFill>
              </a:rPr>
              <a:t> της Αθήνας 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37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5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3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091881"/>
              </p:ext>
            </p:extLst>
          </p:nvPr>
        </p:nvGraphicFramePr>
        <p:xfrm>
          <a:off x="467544" y="1687503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925" y="154414"/>
            <a:ext cx="7986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l-GR" sz="2400" dirty="0" smtClean="0">
                <a:solidFill>
                  <a:srgbClr val="FFFFFF"/>
                </a:solidFill>
              </a:rPr>
              <a:t>Η εξέλιξη επίσης των διεθνών αφίξεων των ξένων επιβατών παρουσιάζει αύξηση 28%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4994" y="2276872"/>
            <a:ext cx="2625117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l-GR" sz="1400" dirty="0" smtClean="0">
                <a:solidFill>
                  <a:srgbClr val="EAAD3E"/>
                </a:solidFill>
              </a:rPr>
              <a:t>Αφίξεις ξένων επιβατών</a:t>
            </a:r>
            <a:endParaRPr lang="en-US" sz="1400" dirty="0">
              <a:solidFill>
                <a:srgbClr val="EAAD3E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25" y="2771274"/>
            <a:ext cx="57606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19%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19672" y="2977207"/>
            <a:ext cx="576064" cy="31784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30%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51720" y="3148730"/>
            <a:ext cx="576064" cy="3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15%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55776" y="3284984"/>
            <a:ext cx="576064" cy="3508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57%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59832" y="3397976"/>
            <a:ext cx="57606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22%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63888" y="3481263"/>
            <a:ext cx="504056" cy="317844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4</a:t>
            </a: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%</a:t>
            </a:r>
            <a:endParaRPr lang="en-GB" sz="1200" dirty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95936" y="3550376"/>
            <a:ext cx="576064" cy="3508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45%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99992" y="3724794"/>
            <a:ext cx="57606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26%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004048" y="3789040"/>
            <a:ext cx="57606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10%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436096" y="3789040"/>
            <a:ext cx="57606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20%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40152" y="3830646"/>
            <a:ext cx="576064" cy="3508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59%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448208" y="3829631"/>
            <a:ext cx="576064" cy="3508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34%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948264" y="3881202"/>
            <a:ext cx="504056" cy="35086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%</a:t>
            </a:r>
            <a:endParaRPr lang="en-GB" sz="1200" dirty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452320" y="4005064"/>
            <a:ext cx="57606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18%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956376" y="4005064"/>
            <a:ext cx="57606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27%</a:t>
            </a:r>
            <a:endParaRPr lang="en-GB" sz="12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95536" y="5980338"/>
            <a:ext cx="7992888" cy="592061"/>
          </a:xfrm>
          <a:prstGeom prst="rect">
            <a:avLst/>
          </a:prstGeom>
          <a:solidFill>
            <a:srgbClr val="005BAB"/>
          </a:solidFill>
          <a:ln>
            <a:noFill/>
          </a:ln>
          <a:extLst/>
        </p:spPr>
        <p:txBody>
          <a:bodyPr wrap="square" lIns="92075" tIns="46038" rIns="92075" bIns="46038" anchor="ctr" anchorCtr="0">
            <a:noAutofit/>
          </a:bodyPr>
          <a:lstStyle/>
          <a:p>
            <a:pPr algn="ctr" defTabSz="762000">
              <a:lnSpc>
                <a:spcPct val="110000"/>
              </a:lnSpc>
              <a:spcBef>
                <a:spcPts val="0"/>
              </a:spcBef>
              <a:buClr>
                <a:srgbClr val="FFAB33"/>
              </a:buClr>
              <a:buFont typeface="Wingdings" pitchFamily="2" charset="2"/>
              <a:buNone/>
              <a:tabLst>
                <a:tab pos="863600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800.000 επιπλέον αφίξεις ξένων αναμένονται για 2014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28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6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2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7667" y="149731"/>
            <a:ext cx="81010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2075">
              <a:lnSpc>
                <a:spcPct val="100000"/>
              </a:lnSpc>
              <a:buFont typeface="Wingdings" pitchFamily="2" charset="2"/>
              <a:buNone/>
            </a:pPr>
            <a:r>
              <a:rPr lang="el-GR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Χάρη σε κίνητρα και ανάπτυξη δικτύου της </a:t>
            </a:r>
            <a:r>
              <a:rPr lang="en-US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Aegean</a:t>
            </a:r>
            <a:r>
              <a:rPr lang="el-GR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 σημειώνεται αύξηση σε ξένους </a:t>
            </a:r>
            <a:r>
              <a:rPr lang="en-US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transfer </a:t>
            </a:r>
            <a:r>
              <a:rPr lang="el-GR" dirty="0" smtClean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επιβάτες</a:t>
            </a:r>
            <a:endParaRPr lang="en-US" dirty="0">
              <a:solidFill>
                <a:srgbClr val="FFFFFF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1107" y="6597352"/>
            <a:ext cx="1957587" cy="28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l-GR" sz="1000" b="0" dirty="0" smtClean="0">
                <a:solidFill>
                  <a:srgbClr val="FFFFFF"/>
                </a:solidFill>
                <a:latin typeface="Tahoma" pitchFamily="34" charset="0"/>
              </a:rPr>
              <a:t>Πηγή</a:t>
            </a:r>
            <a:r>
              <a:rPr lang="en-US" sz="1000" b="0" dirty="0" smtClean="0">
                <a:solidFill>
                  <a:srgbClr val="FFFFFF"/>
                </a:solidFill>
                <a:latin typeface="Tahoma" pitchFamily="34" charset="0"/>
              </a:rPr>
              <a:t>:</a:t>
            </a:r>
            <a:r>
              <a:rPr lang="en-GB" sz="1000" b="0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en-GB" sz="1000" b="0" dirty="0">
                <a:solidFill>
                  <a:srgbClr val="FFFFFF"/>
                </a:solidFill>
                <a:latin typeface="Tahoma" pitchFamily="34" charset="0"/>
              </a:rPr>
              <a:t>AIA/ Passengers Survey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1909" y="6381328"/>
            <a:ext cx="1778051" cy="29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100" b="0" dirty="0">
                <a:solidFill>
                  <a:srgbClr val="FFFFFF"/>
                </a:solidFill>
              </a:rPr>
              <a:t>(% </a:t>
            </a:r>
            <a:r>
              <a:rPr lang="el-GR" sz="1100" b="0" dirty="0" smtClean="0">
                <a:solidFill>
                  <a:srgbClr val="FFFFFF"/>
                </a:solidFill>
              </a:rPr>
              <a:t>Ιαν-</a:t>
            </a:r>
            <a:r>
              <a:rPr lang="el-GR" sz="1100" b="0" dirty="0" err="1" smtClean="0">
                <a:solidFill>
                  <a:srgbClr val="FFFFFF"/>
                </a:solidFill>
              </a:rPr>
              <a:t>Σεπτ</a:t>
            </a:r>
            <a:r>
              <a:rPr lang="el-GR" sz="1100" b="0" dirty="0" smtClean="0">
                <a:solidFill>
                  <a:srgbClr val="FFFFFF"/>
                </a:solidFill>
              </a:rPr>
              <a:t> </a:t>
            </a:r>
            <a:r>
              <a:rPr lang="en-US" sz="1100" b="0" dirty="0" smtClean="0">
                <a:solidFill>
                  <a:srgbClr val="FFFFFF"/>
                </a:solidFill>
              </a:rPr>
              <a:t>2014/2013 )</a:t>
            </a:r>
            <a:endParaRPr lang="el-GR" sz="1100" b="0" dirty="0">
              <a:solidFill>
                <a:srgbClr val="FFFFFF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89742"/>
              </p:ext>
            </p:extLst>
          </p:nvPr>
        </p:nvGraphicFramePr>
        <p:xfrm>
          <a:off x="13663" y="1844824"/>
          <a:ext cx="4702353" cy="336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215124" y="1856038"/>
            <a:ext cx="331236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600" b="1">
                <a:solidFill>
                  <a:srgbClr val="5F5F5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Font typeface="Wingdings" pitchFamily="2" charset="2"/>
              <a:buNone/>
            </a:pPr>
            <a:r>
              <a:rPr lang="el-GR" dirty="0" smtClean="0">
                <a:solidFill>
                  <a:srgbClr val="FFFFFF"/>
                </a:solidFill>
              </a:rPr>
              <a:t>Σύνολο Επιβατών </a:t>
            </a:r>
            <a:r>
              <a:rPr lang="en-GB" dirty="0" smtClean="0">
                <a:solidFill>
                  <a:srgbClr val="FFFFFF"/>
                </a:solidFill>
              </a:rPr>
              <a:t>(+19,4%)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317918" y="3770811"/>
            <a:ext cx="910827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100" dirty="0">
                <a:solidFill>
                  <a:srgbClr val="FFFFFF"/>
                </a:solidFill>
              </a:rPr>
              <a:t>(+21</a:t>
            </a:r>
            <a:r>
              <a:rPr lang="el-GR" sz="1100" dirty="0">
                <a:solidFill>
                  <a:srgbClr val="FFFFFF"/>
                </a:solidFill>
              </a:rPr>
              <a:t>,</a:t>
            </a:r>
            <a:r>
              <a:rPr lang="en-US" sz="1100" dirty="0">
                <a:solidFill>
                  <a:srgbClr val="FFFFFF"/>
                </a:solidFill>
              </a:rPr>
              <a:t>5%)</a:t>
            </a:r>
            <a:endParaRPr lang="el-GR" sz="1100" dirty="0">
              <a:solidFill>
                <a:srgbClr val="FFFFFF"/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195736" y="2856509"/>
            <a:ext cx="910827" cy="29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100" dirty="0">
                <a:solidFill>
                  <a:srgbClr val="FFFFFF"/>
                </a:solidFill>
              </a:rPr>
              <a:t>(+14,8%)</a:t>
            </a:r>
            <a:endParaRPr lang="el-GR" sz="1100" dirty="0">
              <a:solidFill>
                <a:srgbClr val="FFFFFF"/>
              </a:solidFill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712719987"/>
              </p:ext>
            </p:extLst>
          </p:nvPr>
        </p:nvGraphicFramePr>
        <p:xfrm>
          <a:off x="5436096" y="2549544"/>
          <a:ext cx="3456384" cy="240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69432" y="4100132"/>
            <a:ext cx="1008112" cy="3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600" b="1">
                <a:solidFill>
                  <a:srgbClr val="5F5F5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O&amp;D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069432" y="2780928"/>
            <a:ext cx="1008112" cy="3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600" b="1">
                <a:solidFill>
                  <a:srgbClr val="5F5F5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Font typeface="Wingdings" pitchFamily="2" charset="2"/>
              <a:buNone/>
            </a:pPr>
            <a:r>
              <a:rPr lang="en-GB" sz="1400" dirty="0" smtClean="0">
                <a:solidFill>
                  <a:srgbClr val="FFFFFF"/>
                </a:solidFill>
              </a:rPr>
              <a:t>Transfer</a:t>
            </a:r>
            <a:endParaRPr lang="en-GB" sz="14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058173" y="2549544"/>
            <a:ext cx="1449931" cy="231384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995936" y="3212976"/>
            <a:ext cx="1512168" cy="1741557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131351" y="4120844"/>
            <a:ext cx="1008112" cy="3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600" b="1">
                <a:solidFill>
                  <a:srgbClr val="5F5F5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Font typeface="Wingdings" pitchFamily="2" charset="2"/>
              <a:buNone/>
            </a:pPr>
            <a:r>
              <a:rPr lang="el-GR" sz="1400" dirty="0" smtClean="0">
                <a:solidFill>
                  <a:srgbClr val="FFFFFF"/>
                </a:solidFill>
              </a:rPr>
              <a:t>78%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105472" y="2804988"/>
            <a:ext cx="1008112" cy="3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600" b="1">
                <a:solidFill>
                  <a:srgbClr val="5F5F5F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Font typeface="Wingdings" pitchFamily="2" charset="2"/>
              <a:buNone/>
            </a:pPr>
            <a:r>
              <a:rPr lang="el-GR" sz="1400" dirty="0" smtClean="0">
                <a:solidFill>
                  <a:srgbClr val="3CA0F2"/>
                </a:solidFill>
              </a:rPr>
              <a:t>22%</a:t>
            </a:r>
            <a:endParaRPr lang="en-GB" sz="1400" dirty="0">
              <a:solidFill>
                <a:srgbClr val="3CA0F2"/>
              </a:solidFill>
            </a:endParaRPr>
          </a:p>
        </p:txBody>
      </p:sp>
      <p:sp>
        <p:nvSpPr>
          <p:cNvPr id="24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7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7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Chart 6"/>
          <p:cNvGraphicFramePr>
            <a:graphicFrameLocks/>
          </p:cNvGraphicFramePr>
          <p:nvPr/>
        </p:nvGraphicFramePr>
        <p:xfrm>
          <a:off x="130175" y="1363663"/>
          <a:ext cx="8496300" cy="48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r:id="rId4" imgW="8498561" imgH="4846740" progId="Excel.Chart.8">
                  <p:embed/>
                </p:oleObj>
              </mc:Choice>
              <mc:Fallback>
                <p:oleObj r:id="rId4" imgW="8498561" imgH="484674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363663"/>
                        <a:ext cx="8496300" cy="48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9525" y="6586538"/>
            <a:ext cx="2330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l-GR" sz="10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t>Source</a:t>
            </a:r>
            <a:r>
              <a:rPr lang="en-US" altLang="el-GR" sz="10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t>:</a:t>
            </a:r>
            <a:r>
              <a:rPr lang="en-GB" altLang="el-GR" sz="10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t>  ACI / FlightGlobal Ascend</a:t>
            </a:r>
          </a:p>
        </p:txBody>
      </p:sp>
      <p:sp>
        <p:nvSpPr>
          <p:cNvPr id="104452" name="Oval 9"/>
          <p:cNvSpPr>
            <a:spLocks noChangeArrowheads="1"/>
          </p:cNvSpPr>
          <p:nvPr/>
        </p:nvSpPr>
        <p:spPr bwMode="auto">
          <a:xfrm>
            <a:off x="684213" y="549275"/>
            <a:ext cx="1655762" cy="1168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800">
              <a:solidFill>
                <a:srgbClr val="000000"/>
              </a:solidFill>
              <a:latin typeface="Gill Sans Hel" pitchFamily="2" charset="-95"/>
              <a:ea typeface="ヒラギノ角ゴ Pro W3" pitchFamily="126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>
              <a:solidFill>
                <a:srgbClr val="000000"/>
              </a:solidFill>
              <a:latin typeface="Gill Sans Hel" pitchFamily="2" charset="-95"/>
              <a:ea typeface="ヒラギノ角ゴ Pro W3" pitchFamily="126" charset="-128"/>
            </a:endParaRPr>
          </a:p>
        </p:txBody>
      </p:sp>
      <p:grpSp>
        <p:nvGrpSpPr>
          <p:cNvPr id="104454" name="Group 1"/>
          <p:cNvGrpSpPr>
            <a:grpSpLocks/>
          </p:cNvGrpSpPr>
          <p:nvPr/>
        </p:nvGrpSpPr>
        <p:grpSpPr bwMode="auto">
          <a:xfrm>
            <a:off x="323850" y="1893888"/>
            <a:ext cx="7815263" cy="3932237"/>
            <a:chOff x="323528" y="1893581"/>
            <a:chExt cx="7815434" cy="3932866"/>
          </a:xfrm>
        </p:grpSpPr>
        <p:sp>
          <p:nvSpPr>
            <p:cNvPr id="104458" name="TextBox 1"/>
            <p:cNvSpPr txBox="1">
              <a:spLocks noChangeArrowheads="1"/>
            </p:cNvSpPr>
            <p:nvPr/>
          </p:nvSpPr>
          <p:spPr bwMode="auto">
            <a:xfrm>
              <a:off x="323528" y="5651820"/>
              <a:ext cx="360685" cy="15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TK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59" name="TextBox 1"/>
            <p:cNvSpPr txBox="1">
              <a:spLocks noChangeArrowheads="1"/>
            </p:cNvSpPr>
            <p:nvPr/>
          </p:nvSpPr>
          <p:spPr bwMode="auto">
            <a:xfrm>
              <a:off x="3543074" y="4941349"/>
              <a:ext cx="611280" cy="21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IB/VY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0" name="TextBox 1"/>
            <p:cNvSpPr txBox="1">
              <a:spLocks noChangeArrowheads="1"/>
            </p:cNvSpPr>
            <p:nvPr/>
          </p:nvSpPr>
          <p:spPr bwMode="auto">
            <a:xfrm>
              <a:off x="3550823" y="4608128"/>
              <a:ext cx="388996" cy="18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LH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1" name="TextBox 1"/>
            <p:cNvSpPr txBox="1">
              <a:spLocks noChangeArrowheads="1"/>
            </p:cNvSpPr>
            <p:nvPr/>
          </p:nvSpPr>
          <p:spPr bwMode="auto">
            <a:xfrm>
              <a:off x="3697224" y="3933076"/>
              <a:ext cx="527130" cy="23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KLM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2" name="TextBox 1"/>
            <p:cNvSpPr txBox="1">
              <a:spLocks noChangeArrowheads="1"/>
            </p:cNvSpPr>
            <p:nvPr/>
          </p:nvSpPr>
          <p:spPr bwMode="auto">
            <a:xfrm>
              <a:off x="3203848" y="3270738"/>
              <a:ext cx="1317825" cy="230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SWISSAIR/SWISS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3" name="TextBox 1"/>
            <p:cNvSpPr txBox="1">
              <a:spLocks noChangeArrowheads="1"/>
            </p:cNvSpPr>
            <p:nvPr/>
          </p:nvSpPr>
          <p:spPr bwMode="auto">
            <a:xfrm>
              <a:off x="3563888" y="2930502"/>
              <a:ext cx="401698" cy="19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LH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4" name="TextBox 1"/>
            <p:cNvSpPr txBox="1">
              <a:spLocks noChangeArrowheads="1"/>
            </p:cNvSpPr>
            <p:nvPr/>
          </p:nvSpPr>
          <p:spPr bwMode="auto">
            <a:xfrm>
              <a:off x="3890928" y="3572978"/>
              <a:ext cx="333426" cy="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AF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5" name="TextBox 1"/>
            <p:cNvSpPr txBox="1">
              <a:spLocks noChangeArrowheads="1"/>
            </p:cNvSpPr>
            <p:nvPr/>
          </p:nvSpPr>
          <p:spPr bwMode="auto">
            <a:xfrm>
              <a:off x="4275803" y="1893581"/>
              <a:ext cx="354067" cy="20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BA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6" name="TextBox 1"/>
            <p:cNvSpPr txBox="1">
              <a:spLocks noChangeArrowheads="1"/>
            </p:cNvSpPr>
            <p:nvPr/>
          </p:nvSpPr>
          <p:spPr bwMode="auto">
            <a:xfrm>
              <a:off x="4268470" y="2250000"/>
              <a:ext cx="360418" cy="21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BA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7" name="TextBox 1"/>
            <p:cNvSpPr txBox="1">
              <a:spLocks noChangeArrowheads="1"/>
            </p:cNvSpPr>
            <p:nvPr/>
          </p:nvSpPr>
          <p:spPr bwMode="auto">
            <a:xfrm>
              <a:off x="4224354" y="5279672"/>
              <a:ext cx="611280" cy="24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OA/A3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8" name="TextBox 1"/>
            <p:cNvSpPr txBox="1">
              <a:spLocks noChangeArrowheads="1"/>
            </p:cNvSpPr>
            <p:nvPr/>
          </p:nvSpPr>
          <p:spPr bwMode="auto">
            <a:xfrm>
              <a:off x="3876639" y="2564705"/>
              <a:ext cx="362005" cy="225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AF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69" name="TextBox 1"/>
            <p:cNvSpPr txBox="1">
              <a:spLocks noChangeArrowheads="1"/>
            </p:cNvSpPr>
            <p:nvPr/>
          </p:nvSpPr>
          <p:spPr bwMode="auto">
            <a:xfrm>
              <a:off x="3555004" y="4294888"/>
              <a:ext cx="611281" cy="21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IB/VY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0" name="TextBox 1"/>
            <p:cNvSpPr txBox="1">
              <a:spLocks noChangeArrowheads="1"/>
            </p:cNvSpPr>
            <p:nvPr/>
          </p:nvSpPr>
          <p:spPr bwMode="auto">
            <a:xfrm>
              <a:off x="7740352" y="5651820"/>
              <a:ext cx="398610" cy="174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IST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1" name="TextBox 1"/>
            <p:cNvSpPr txBox="1">
              <a:spLocks noChangeArrowheads="1"/>
            </p:cNvSpPr>
            <p:nvPr/>
          </p:nvSpPr>
          <p:spPr bwMode="auto">
            <a:xfrm>
              <a:off x="6932394" y="4941461"/>
              <a:ext cx="497071" cy="220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BCN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2" name="TextBox 1"/>
            <p:cNvSpPr txBox="1">
              <a:spLocks noChangeArrowheads="1"/>
            </p:cNvSpPr>
            <p:nvPr/>
          </p:nvSpPr>
          <p:spPr bwMode="auto">
            <a:xfrm>
              <a:off x="6827391" y="4608128"/>
              <a:ext cx="498659" cy="20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MUC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3" name="TextBox 1"/>
            <p:cNvSpPr txBox="1">
              <a:spLocks noChangeArrowheads="1"/>
            </p:cNvSpPr>
            <p:nvPr/>
          </p:nvSpPr>
          <p:spPr bwMode="auto">
            <a:xfrm>
              <a:off x="6513672" y="3933076"/>
              <a:ext cx="528833" cy="22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AMS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4" name="TextBox 1"/>
            <p:cNvSpPr txBox="1">
              <a:spLocks noChangeArrowheads="1"/>
            </p:cNvSpPr>
            <p:nvPr/>
          </p:nvSpPr>
          <p:spPr bwMode="auto">
            <a:xfrm>
              <a:off x="6613984" y="4278038"/>
              <a:ext cx="566946" cy="22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MAD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5" name="TextBox 1"/>
            <p:cNvSpPr txBox="1">
              <a:spLocks noChangeArrowheads="1"/>
            </p:cNvSpPr>
            <p:nvPr/>
          </p:nvSpPr>
          <p:spPr bwMode="auto">
            <a:xfrm>
              <a:off x="6462321" y="3572978"/>
              <a:ext cx="435136" cy="21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CDG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6" name="TextBox 1"/>
            <p:cNvSpPr txBox="1">
              <a:spLocks noChangeArrowheads="1"/>
            </p:cNvSpPr>
            <p:nvPr/>
          </p:nvSpPr>
          <p:spPr bwMode="auto">
            <a:xfrm>
              <a:off x="6206639" y="3264765"/>
              <a:ext cx="511364" cy="23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ZRH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7" name="TextBox 1"/>
            <p:cNvSpPr txBox="1">
              <a:spLocks noChangeArrowheads="1"/>
            </p:cNvSpPr>
            <p:nvPr/>
          </p:nvSpPr>
          <p:spPr bwMode="auto">
            <a:xfrm>
              <a:off x="6167542" y="2917022"/>
              <a:ext cx="412902" cy="22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FRA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8" name="TextBox 1"/>
            <p:cNvSpPr txBox="1">
              <a:spLocks noChangeArrowheads="1"/>
            </p:cNvSpPr>
            <p:nvPr/>
          </p:nvSpPr>
          <p:spPr bwMode="auto">
            <a:xfrm>
              <a:off x="6084168" y="2572013"/>
              <a:ext cx="992553" cy="22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TOTAL PARIS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79" name="TextBox 1"/>
            <p:cNvSpPr txBox="1">
              <a:spLocks noChangeArrowheads="1"/>
            </p:cNvSpPr>
            <p:nvPr/>
          </p:nvSpPr>
          <p:spPr bwMode="auto">
            <a:xfrm>
              <a:off x="6018233" y="2224136"/>
              <a:ext cx="1218063" cy="21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TOTAL LONDON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80" name="TextBox 1"/>
            <p:cNvSpPr txBox="1">
              <a:spLocks noChangeArrowheads="1"/>
            </p:cNvSpPr>
            <p:nvPr/>
          </p:nvSpPr>
          <p:spPr bwMode="auto">
            <a:xfrm>
              <a:off x="6012160" y="1893581"/>
              <a:ext cx="441488" cy="22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LHR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  <p:sp>
          <p:nvSpPr>
            <p:cNvPr id="104481" name="TextBox 1"/>
            <p:cNvSpPr txBox="1">
              <a:spLocks noChangeArrowheads="1"/>
            </p:cNvSpPr>
            <p:nvPr/>
          </p:nvSpPr>
          <p:spPr bwMode="auto">
            <a:xfrm>
              <a:off x="6038834" y="5297166"/>
              <a:ext cx="474838" cy="22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>
                  <a:solidFill>
                    <a:srgbClr val="FFFFFF"/>
                  </a:solidFill>
                  <a:latin typeface="Tahoma" pitchFamily="34" charset="0"/>
                  <a:ea typeface="ヒラギノ角ゴ Pro W3" pitchFamily="126" charset="-128"/>
                </a:rPr>
                <a:t>ATH</a:t>
              </a:r>
              <a:endParaRPr lang="el-GR" altLang="el-GR" sz="90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endParaRPr>
            </a:p>
          </p:txBody>
        </p:sp>
      </p:grpSp>
      <p:pic>
        <p:nvPicPr>
          <p:cNvPr id="3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262563"/>
            <a:ext cx="88582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589588"/>
            <a:ext cx="885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116632"/>
            <a:ext cx="7705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l-GR" sz="2400" dirty="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Hubs</a:t>
            </a:r>
            <a:r>
              <a:rPr lang="el-GR" altLang="el-GR" sz="2400" dirty="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 δημιουργούν οι αεροπορικές ε</a:t>
            </a:r>
            <a:r>
              <a:rPr lang="el-GR" altLang="el-GR" sz="2400" dirty="0" smtClean="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ταιρείες </a:t>
            </a:r>
            <a:r>
              <a:rPr lang="el-GR" altLang="el-GR" sz="2400" dirty="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όχι τα αεροδρόμια</a:t>
            </a:r>
          </a:p>
        </p:txBody>
      </p:sp>
      <p:sp>
        <p:nvSpPr>
          <p:cNvPr id="34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8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2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3312"/>
            <a:ext cx="8858250" cy="533400"/>
          </a:xfrm>
        </p:spPr>
        <p:txBody>
          <a:bodyPr/>
          <a:lstStyle/>
          <a:p>
            <a:pPr algn="l"/>
            <a:r>
              <a:rPr lang="el-GR" altLang="el-GR" sz="2400" b="1" dirty="0" smtClean="0">
                <a:latin typeface="Tahoma" pitchFamily="34" charset="0"/>
                <a:ea typeface="ヒラギノ角ゴ Pro W3" pitchFamily="126" charset="-128"/>
                <a:cs typeface="Tahoma" pitchFamily="34" charset="0"/>
              </a:rPr>
              <a:t>Η Αθήνα μπορεί να αποτελέσει περιφερειακό </a:t>
            </a:r>
            <a:r>
              <a:rPr lang="en-US" altLang="el-GR" sz="2400" b="1" dirty="0" smtClean="0">
                <a:latin typeface="Tahoma" pitchFamily="34" charset="0"/>
                <a:ea typeface="ヒラギノ角ゴ Pro W3" pitchFamily="126" charset="-128"/>
                <a:cs typeface="Tahoma" pitchFamily="34" charset="0"/>
              </a:rPr>
              <a:t>hub…</a:t>
            </a:r>
            <a:endParaRPr lang="en-GB" altLang="el-GR" sz="2400" b="1" dirty="0" smtClean="0">
              <a:latin typeface="Tahoma" pitchFamily="34" charset="0"/>
              <a:ea typeface="ヒラギノ角ゴ Pro W3" pitchFamily="126" charset="-128"/>
              <a:cs typeface="Tahoma" pitchFamily="34" charset="0"/>
            </a:endParaRPr>
          </a:p>
        </p:txBody>
      </p:sp>
      <p:grpSp>
        <p:nvGrpSpPr>
          <p:cNvPr id="21508" name="Group 1"/>
          <p:cNvGrpSpPr>
            <a:grpSpLocks/>
          </p:cNvGrpSpPr>
          <p:nvPr/>
        </p:nvGrpSpPr>
        <p:grpSpPr bwMode="auto">
          <a:xfrm>
            <a:off x="4488623" y="1772816"/>
            <a:ext cx="4048125" cy="3156371"/>
            <a:chOff x="4429921" y="1556792"/>
            <a:chExt cx="4606575" cy="3246214"/>
          </a:xfrm>
        </p:grpSpPr>
        <p:pic>
          <p:nvPicPr>
            <p:cNvPr id="280583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9921" y="1556792"/>
              <a:ext cx="4606575" cy="324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0584" name="Oval 9"/>
            <p:cNvSpPr>
              <a:spLocks noChangeArrowheads="1"/>
            </p:cNvSpPr>
            <p:nvPr/>
          </p:nvSpPr>
          <p:spPr bwMode="auto">
            <a:xfrm>
              <a:off x="5940039" y="2204448"/>
              <a:ext cx="2574030" cy="2576335"/>
            </a:xfrm>
            <a:prstGeom prst="ellipse">
              <a:avLst/>
            </a:prstGeom>
            <a:solidFill>
              <a:srgbClr val="FFFFCC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85" name="Line 10"/>
            <p:cNvSpPr>
              <a:spLocks noChangeShapeType="1"/>
            </p:cNvSpPr>
            <p:nvPr/>
          </p:nvSpPr>
          <p:spPr bwMode="auto">
            <a:xfrm flipH="1">
              <a:off x="6248097" y="3485472"/>
              <a:ext cx="485906" cy="538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86" name="Line 11"/>
            <p:cNvSpPr>
              <a:spLocks noChangeShapeType="1"/>
            </p:cNvSpPr>
            <p:nvPr/>
          </p:nvSpPr>
          <p:spPr bwMode="auto">
            <a:xfrm flipV="1">
              <a:off x="6745118" y="3245776"/>
              <a:ext cx="558950" cy="2365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87" name="Line 12"/>
            <p:cNvSpPr>
              <a:spLocks noChangeShapeType="1"/>
            </p:cNvSpPr>
            <p:nvPr/>
          </p:nvSpPr>
          <p:spPr bwMode="auto">
            <a:xfrm flipH="1" flipV="1">
              <a:off x="6632375" y="3125134"/>
              <a:ext cx="112743" cy="3603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88" name="Line 13"/>
            <p:cNvSpPr>
              <a:spLocks noChangeShapeType="1"/>
            </p:cNvSpPr>
            <p:nvPr/>
          </p:nvSpPr>
          <p:spPr bwMode="auto">
            <a:xfrm flipV="1">
              <a:off x="6745118" y="3066400"/>
              <a:ext cx="0" cy="4190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89" name="Line 14"/>
            <p:cNvSpPr>
              <a:spLocks noChangeShapeType="1"/>
            </p:cNvSpPr>
            <p:nvPr/>
          </p:nvSpPr>
          <p:spPr bwMode="auto">
            <a:xfrm flipV="1">
              <a:off x="6745118" y="2945759"/>
              <a:ext cx="166732" cy="5397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0" name="Line 15"/>
            <p:cNvSpPr>
              <a:spLocks noChangeShapeType="1"/>
            </p:cNvSpPr>
            <p:nvPr/>
          </p:nvSpPr>
          <p:spPr bwMode="auto">
            <a:xfrm flipV="1">
              <a:off x="6745118" y="2645742"/>
              <a:ext cx="335052" cy="839729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1" name="Line 16"/>
            <p:cNvSpPr>
              <a:spLocks noChangeShapeType="1"/>
            </p:cNvSpPr>
            <p:nvPr/>
          </p:nvSpPr>
          <p:spPr bwMode="auto">
            <a:xfrm flipV="1">
              <a:off x="6745118" y="2945759"/>
              <a:ext cx="1232231" cy="53971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2" name="Line 17"/>
            <p:cNvSpPr>
              <a:spLocks noChangeShapeType="1"/>
            </p:cNvSpPr>
            <p:nvPr/>
          </p:nvSpPr>
          <p:spPr bwMode="auto">
            <a:xfrm flipV="1">
              <a:off x="6799108" y="3125134"/>
              <a:ext cx="1176653" cy="360337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3" name="Line 18"/>
            <p:cNvSpPr>
              <a:spLocks noChangeShapeType="1"/>
            </p:cNvSpPr>
            <p:nvPr/>
          </p:nvSpPr>
          <p:spPr bwMode="auto">
            <a:xfrm>
              <a:off x="6799108" y="3485472"/>
              <a:ext cx="840013" cy="587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4" name="Line 19"/>
            <p:cNvSpPr>
              <a:spLocks noChangeShapeType="1"/>
            </p:cNvSpPr>
            <p:nvPr/>
          </p:nvSpPr>
          <p:spPr bwMode="auto">
            <a:xfrm>
              <a:off x="6745118" y="3485472"/>
              <a:ext cx="2183399" cy="600034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5" name="Line 20"/>
            <p:cNvSpPr>
              <a:spLocks noChangeShapeType="1"/>
            </p:cNvSpPr>
            <p:nvPr/>
          </p:nvSpPr>
          <p:spPr bwMode="auto">
            <a:xfrm>
              <a:off x="6745118" y="3485472"/>
              <a:ext cx="897178" cy="298429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6" name="Line 21"/>
            <p:cNvSpPr>
              <a:spLocks noChangeShapeType="1"/>
            </p:cNvSpPr>
            <p:nvPr/>
          </p:nvSpPr>
          <p:spPr bwMode="auto">
            <a:xfrm>
              <a:off x="6745118" y="3485472"/>
              <a:ext cx="447795" cy="5381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7" name="Line 22"/>
            <p:cNvSpPr>
              <a:spLocks noChangeShapeType="1"/>
            </p:cNvSpPr>
            <p:nvPr/>
          </p:nvSpPr>
          <p:spPr bwMode="auto">
            <a:xfrm>
              <a:off x="6745118" y="3485472"/>
              <a:ext cx="838425" cy="479392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8" name="Line 23"/>
            <p:cNvSpPr>
              <a:spLocks noChangeShapeType="1"/>
            </p:cNvSpPr>
            <p:nvPr/>
          </p:nvSpPr>
          <p:spPr bwMode="auto">
            <a:xfrm>
              <a:off x="6745118" y="3485472"/>
              <a:ext cx="501785" cy="719089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599" name="Line 24"/>
            <p:cNvSpPr>
              <a:spLocks noChangeShapeType="1"/>
            </p:cNvSpPr>
            <p:nvPr/>
          </p:nvSpPr>
          <p:spPr bwMode="auto">
            <a:xfrm flipH="1">
              <a:off x="5903517" y="3485472"/>
              <a:ext cx="840013" cy="587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0" name="Line 25"/>
            <p:cNvSpPr>
              <a:spLocks noChangeShapeType="1"/>
            </p:cNvSpPr>
            <p:nvPr/>
          </p:nvSpPr>
          <p:spPr bwMode="auto">
            <a:xfrm flipH="1">
              <a:off x="6182992" y="3485472"/>
              <a:ext cx="560538" cy="1809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1" name="Line 26"/>
            <p:cNvSpPr>
              <a:spLocks noChangeShapeType="1"/>
            </p:cNvSpPr>
            <p:nvPr/>
          </p:nvSpPr>
          <p:spPr bwMode="auto">
            <a:xfrm flipH="1">
              <a:off x="6071837" y="3485472"/>
              <a:ext cx="673281" cy="4190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2" name="Line 27"/>
            <p:cNvSpPr>
              <a:spLocks noChangeShapeType="1"/>
            </p:cNvSpPr>
            <p:nvPr/>
          </p:nvSpPr>
          <p:spPr bwMode="auto">
            <a:xfrm flipH="1" flipV="1">
              <a:off x="6575210" y="2885438"/>
              <a:ext cx="169909" cy="596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3" name="Line 28"/>
            <p:cNvSpPr>
              <a:spLocks noChangeShapeType="1"/>
            </p:cNvSpPr>
            <p:nvPr/>
          </p:nvSpPr>
          <p:spPr bwMode="auto">
            <a:xfrm flipV="1">
              <a:off x="6745118" y="3245776"/>
              <a:ext cx="335052" cy="2365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4" name="Line 29"/>
            <p:cNvSpPr>
              <a:spLocks noChangeShapeType="1"/>
            </p:cNvSpPr>
            <p:nvPr/>
          </p:nvSpPr>
          <p:spPr bwMode="auto">
            <a:xfrm>
              <a:off x="6745118" y="3533093"/>
              <a:ext cx="1173477" cy="1258802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5" name="Line 30"/>
            <p:cNvSpPr>
              <a:spLocks noChangeShapeType="1"/>
            </p:cNvSpPr>
            <p:nvPr/>
          </p:nvSpPr>
          <p:spPr bwMode="auto">
            <a:xfrm>
              <a:off x="6745118" y="3485472"/>
              <a:ext cx="1680027" cy="89846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6" name="Line 31"/>
            <p:cNvSpPr>
              <a:spLocks noChangeShapeType="1"/>
            </p:cNvSpPr>
            <p:nvPr/>
          </p:nvSpPr>
          <p:spPr bwMode="auto">
            <a:xfrm flipV="1">
              <a:off x="6745118" y="3364830"/>
              <a:ext cx="1734016" cy="120642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7" name="Line 32"/>
            <p:cNvSpPr>
              <a:spLocks noChangeShapeType="1"/>
            </p:cNvSpPr>
            <p:nvPr/>
          </p:nvSpPr>
          <p:spPr bwMode="auto">
            <a:xfrm flipV="1">
              <a:off x="6745118" y="2407634"/>
              <a:ext cx="335052" cy="107783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8" name="Line 33"/>
            <p:cNvSpPr>
              <a:spLocks noChangeShapeType="1"/>
            </p:cNvSpPr>
            <p:nvPr/>
          </p:nvSpPr>
          <p:spPr bwMode="auto">
            <a:xfrm flipV="1">
              <a:off x="6745118" y="1867921"/>
              <a:ext cx="614527" cy="1617551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09" name="Line 34"/>
            <p:cNvSpPr>
              <a:spLocks noChangeShapeType="1"/>
            </p:cNvSpPr>
            <p:nvPr/>
          </p:nvSpPr>
          <p:spPr bwMode="auto">
            <a:xfrm flipH="1" flipV="1">
              <a:off x="6632375" y="2286992"/>
              <a:ext cx="112743" cy="119848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10" name="Line 35"/>
            <p:cNvSpPr>
              <a:spLocks noChangeShapeType="1"/>
            </p:cNvSpPr>
            <p:nvPr/>
          </p:nvSpPr>
          <p:spPr bwMode="auto">
            <a:xfrm flipV="1">
              <a:off x="6745118" y="2885438"/>
              <a:ext cx="335052" cy="596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11" name="Line 36"/>
            <p:cNvSpPr>
              <a:spLocks noChangeShapeType="1"/>
            </p:cNvSpPr>
            <p:nvPr/>
          </p:nvSpPr>
          <p:spPr bwMode="auto">
            <a:xfrm>
              <a:off x="6745118" y="3485472"/>
              <a:ext cx="447795" cy="1809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12" name="Line 37"/>
            <p:cNvSpPr>
              <a:spLocks noChangeShapeType="1"/>
            </p:cNvSpPr>
            <p:nvPr/>
          </p:nvSpPr>
          <p:spPr bwMode="auto">
            <a:xfrm>
              <a:off x="6745118" y="3485472"/>
              <a:ext cx="501785" cy="587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13" name="Line 38"/>
            <p:cNvSpPr>
              <a:spLocks noChangeShapeType="1"/>
            </p:cNvSpPr>
            <p:nvPr/>
          </p:nvSpPr>
          <p:spPr bwMode="auto">
            <a:xfrm flipH="1" flipV="1">
              <a:off x="6518044" y="3183867"/>
              <a:ext cx="225486" cy="29842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14" name="Line 39"/>
            <p:cNvSpPr>
              <a:spLocks noChangeShapeType="1"/>
            </p:cNvSpPr>
            <p:nvPr/>
          </p:nvSpPr>
          <p:spPr bwMode="auto">
            <a:xfrm flipH="1" flipV="1">
              <a:off x="6351312" y="3183867"/>
              <a:ext cx="393806" cy="29842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15" name="Line 40"/>
            <p:cNvSpPr>
              <a:spLocks noChangeShapeType="1"/>
            </p:cNvSpPr>
            <p:nvPr/>
          </p:nvSpPr>
          <p:spPr bwMode="auto">
            <a:xfrm flipV="1">
              <a:off x="6745118" y="3125134"/>
              <a:ext cx="277887" cy="3603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16" name="Line 41"/>
            <p:cNvSpPr>
              <a:spLocks noChangeShapeType="1"/>
            </p:cNvSpPr>
            <p:nvPr/>
          </p:nvSpPr>
          <p:spPr bwMode="auto">
            <a:xfrm flipH="1" flipV="1">
              <a:off x="6294147" y="2407634"/>
              <a:ext cx="449383" cy="107783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  <p:sp>
          <p:nvSpPr>
            <p:cNvPr id="280617" name="Line 42"/>
            <p:cNvSpPr>
              <a:spLocks noChangeShapeType="1"/>
            </p:cNvSpPr>
            <p:nvPr/>
          </p:nvSpPr>
          <p:spPr bwMode="auto">
            <a:xfrm flipH="1" flipV="1">
              <a:off x="6575210" y="2645742"/>
              <a:ext cx="169909" cy="839729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latin typeface="Gill Sans Hel" charset="0"/>
                <a:ea typeface="ヒラギノ角ゴ Pro W3" charset="0"/>
              </a:endParaRPr>
            </a:p>
          </p:txBody>
        </p:sp>
      </p:grpSp>
      <p:sp>
        <p:nvSpPr>
          <p:cNvPr id="21509" name="Rectangle 21"/>
          <p:cNvSpPr>
            <a:spLocks noChangeArrowheads="1"/>
          </p:cNvSpPr>
          <p:nvPr/>
        </p:nvSpPr>
        <p:spPr bwMode="auto">
          <a:xfrm>
            <a:off x="-36513" y="1124744"/>
            <a:ext cx="46799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 defTabSz="76200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Q"/>
              <a:tabLst>
                <a:tab pos="863600" algn="l"/>
              </a:tabLst>
            </a:pPr>
            <a:endParaRPr lang="en-US" altLang="el-GR" sz="1800" dirty="0" smtClean="0">
              <a:solidFill>
                <a:srgbClr val="FFFFFF"/>
              </a:solidFill>
            </a:endParaRPr>
          </a:p>
          <a:p>
            <a:pPr marL="800100" lvl="1" indent="-342900" defTabSz="76200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Q"/>
              <a:tabLst>
                <a:tab pos="863600" algn="l"/>
              </a:tabLst>
            </a:pPr>
            <a:r>
              <a:rPr lang="el-GR" altLang="el-GR" sz="1800" dirty="0" smtClean="0">
                <a:solidFill>
                  <a:srgbClr val="FFFFFF"/>
                </a:solidFill>
              </a:rPr>
              <a:t>Στήριξη </a:t>
            </a:r>
            <a:r>
              <a:rPr lang="el-GR" altLang="el-GR" sz="1800" dirty="0">
                <a:solidFill>
                  <a:srgbClr val="FFFFFF"/>
                </a:solidFill>
              </a:rPr>
              <a:t>από ρεαλιστικό Ευρωπαϊκό θεσμικό πλαίσιο</a:t>
            </a:r>
            <a:endParaRPr lang="en-GB" altLang="el-GR" sz="1800" dirty="0">
              <a:solidFill>
                <a:srgbClr val="FFFFFF"/>
              </a:solidFill>
            </a:endParaRPr>
          </a:p>
          <a:p>
            <a:pPr marL="800100" lvl="1" indent="-342900" defTabSz="76200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Q"/>
              <a:tabLst>
                <a:tab pos="863600" algn="l"/>
              </a:tabLst>
            </a:pPr>
            <a:r>
              <a:rPr lang="el-GR" altLang="el-GR" sz="1800" dirty="0">
                <a:solidFill>
                  <a:srgbClr val="FFFFFF"/>
                </a:solidFill>
              </a:rPr>
              <a:t>Στήριξη από εθνική πολιτική αερομεταφορών</a:t>
            </a:r>
            <a:endParaRPr lang="en-GB" altLang="el-GR" sz="1800" dirty="0">
              <a:solidFill>
                <a:srgbClr val="FFFFFF"/>
              </a:solidFill>
            </a:endParaRPr>
          </a:p>
          <a:p>
            <a:pPr marL="800100" lvl="1" indent="-342900" defTabSz="76200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Q"/>
              <a:tabLst>
                <a:tab pos="863600" algn="l"/>
              </a:tabLst>
            </a:pPr>
            <a:r>
              <a:rPr lang="el-GR" altLang="el-GR" sz="1800" dirty="0" smtClean="0">
                <a:solidFill>
                  <a:srgbClr val="FFFFFF"/>
                </a:solidFill>
              </a:rPr>
              <a:t>Αεροπορική εταιρεία με στόχευση τη δημιουργία δικτύου και λειτουργίας </a:t>
            </a:r>
            <a:r>
              <a:rPr lang="en-US" altLang="el-GR" sz="1800" dirty="0" smtClean="0">
                <a:solidFill>
                  <a:srgbClr val="FFFFFF"/>
                </a:solidFill>
              </a:rPr>
              <a:t>hub </a:t>
            </a:r>
            <a:endParaRPr lang="el-GR" altLang="el-GR" sz="1800" dirty="0" smtClean="0">
              <a:solidFill>
                <a:srgbClr val="FFFFFF"/>
              </a:solidFill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521603" y="5495887"/>
            <a:ext cx="8040351" cy="52540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marL="0" lvl="1" defTabSz="7620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AB33"/>
              </a:buClr>
              <a:buFont typeface="Wingdings" pitchFamily="2" charset="2"/>
              <a:buNone/>
              <a:tabLst>
                <a:tab pos="863600" algn="l"/>
              </a:tabLst>
              <a:defRPr/>
            </a:pPr>
            <a:r>
              <a:rPr lang="el-GR" sz="2800" dirty="0" smtClean="0">
                <a:solidFill>
                  <a:srgbClr val="FFFFFF"/>
                </a:solidFill>
              </a:rPr>
              <a:t>Κρίσιμος ρόλος του Αερομεταφορέα Βάσης</a:t>
            </a:r>
          </a:p>
        </p:txBody>
      </p:sp>
      <p:sp>
        <p:nvSpPr>
          <p:cNvPr id="43" name="Rectangle 6"/>
          <p:cNvSpPr txBox="1">
            <a:spLocks noGrp="1" noChangeArrowheads="1"/>
          </p:cNvSpPr>
          <p:nvPr/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4D8FE80-C717-49D7-9E84-076053586CB2}" type="slidenum">
              <a:rPr lang="en-US" altLang="el-GR" sz="800" b="0">
                <a:solidFill>
                  <a:srgbClr val="FFFFFF"/>
                </a:solidFill>
                <a:latin typeface="Tahoma" pitchFamily="34" charset="0"/>
                <a:ea typeface="ヒラギノ角ゴ Pro W3" pitchFamily="126" charset="-128"/>
              </a:rPr>
              <a:pPr algn="r">
                <a:buFont typeface="Wingdings" pitchFamily="2" charset="2"/>
                <a:buNone/>
              </a:pPr>
              <a:t>9</a:t>
            </a:fld>
            <a:endParaRPr lang="en-US" altLang="el-GR" sz="800" b="0" dirty="0">
              <a:solidFill>
                <a:srgbClr val="FFFFFF"/>
              </a:solidFill>
              <a:latin typeface="Tahoma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5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22960</TotalTime>
  <Words>864</Words>
  <Application>Microsoft Office PowerPoint</Application>
  <PresentationFormat>On-screen Show (4:3)</PresentationFormat>
  <Paragraphs>288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Gill Sans Hel</vt:lpstr>
      <vt:lpstr>Tahoma</vt:lpstr>
      <vt:lpstr>Times New Roman</vt:lpstr>
      <vt:lpstr>Wingdings</vt:lpstr>
      <vt:lpstr>ヒラギノ角ゴ Pro W3</vt:lpstr>
      <vt:lpstr>PBU Presentation 2009</vt:lpstr>
      <vt:lpstr>1_PBU Presentation 2009</vt:lpstr>
      <vt:lpstr>Microsoft Excel Chart</vt:lpstr>
      <vt:lpstr>Αθήνα  Προοπτικές και Προκλήσεις </vt:lpstr>
      <vt:lpstr>PowerPoint Presentation</vt:lpstr>
      <vt:lpstr>PowerPoint Presentation</vt:lpstr>
      <vt:lpstr>16 εταιρείες LCC - 40 προορισμοί - 15% της κίνησης</vt:lpstr>
      <vt:lpstr>PowerPoint Presentation</vt:lpstr>
      <vt:lpstr>PowerPoint Presentation</vt:lpstr>
      <vt:lpstr>PowerPoint Presentation</vt:lpstr>
      <vt:lpstr>PowerPoint Presentation</vt:lpstr>
      <vt:lpstr>Η Αθήνα μπορεί να αποτελέσει περιφερειακό hub…</vt:lpstr>
      <vt:lpstr>PowerPoint Presentation</vt:lpstr>
      <vt:lpstr>PowerPoint Presentation</vt:lpstr>
      <vt:lpstr>PowerPoint Presentation</vt:lpstr>
      <vt:lpstr>PowerPoint Presentation</vt:lpstr>
    </vt:vector>
  </TitlesOfParts>
  <Company>AIA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karamanosg</dc:creator>
  <cp:lastModifiedBy>Kouvarakis Ioannis</cp:lastModifiedBy>
  <cp:revision>1475</cp:revision>
  <cp:lastPrinted>2014-10-16T07:25:50Z</cp:lastPrinted>
  <dcterms:created xsi:type="dcterms:W3CDTF">2003-10-06T06:45:41Z</dcterms:created>
  <dcterms:modified xsi:type="dcterms:W3CDTF">2014-10-22T13:18:32Z</dcterms:modified>
</cp:coreProperties>
</file>