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3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notesSlides/notesSlide2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37.xml" ContentType="application/vnd.openxmlformats-officedocument.presentationml.slideLayout+xml"/>
  <Override PartName="/ppt/slideLayouts/slideLayout13.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4.xml" ContentType="application/vnd.openxmlformats-officedocument.presentationml.slideLayout+xml"/>
  <Override PartName="/ppt/slideLayouts/slideLayout38.xml" ContentType="application/vnd.openxmlformats-officedocument.presentationml.slideLayout+xml"/>
  <Override PartName="/ppt/slideLayouts/slideLayout11.xml" ContentType="application/vnd.openxmlformats-officedocument.presentationml.slideLayout+xml"/>
  <Override PartName="/ppt/slideLayouts/slideLayout42.xml" ContentType="application/vnd.openxmlformats-officedocument.presentationml.slideLayout+xml"/>
  <Override PartName="/ppt/slideLayouts/slideLayout9.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Layouts/slideLayout39.xml" ContentType="application/vnd.openxmlformats-officedocument.presentationml.slideLayout+xml"/>
  <Override PartName="/ppt/slideLayouts/slideLayout3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31.xml" ContentType="application/vnd.openxmlformats-officedocument.presentationml.slideLayout+xml"/>
  <Override PartName="/ppt/notesSlides/notesSlide2.xml" ContentType="application/vnd.openxmlformats-officedocument.presentationml.notesSlide+xml"/>
  <Override PartName="/ppt/slideLayouts/slideLayout30.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44.xml" ContentType="application/vnd.openxmlformats-officedocument.presentationml.slideLayout+xml"/>
  <Override PartName="/ppt/slideLayouts/slideLayout51.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5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52.xml" ContentType="application/vnd.openxmlformats-officedocument.presentationml.slideLayout+xml"/>
  <Override PartName="/ppt/slideLayouts/slideLayout7.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3.xml" ContentType="application/vnd.openxmlformats-officedocument.presentationml.notesSlide+xml"/>
  <Override PartName="/ppt/slideLayouts/slideLayout48.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theme/theme10.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92.xml" ContentType="application/vnd.openxmlformats-officedocument.presentationml.tags+xml"/>
  <Override PartName="/ppt/tags/tag56.xml" ContentType="application/vnd.openxmlformats-officedocument.presentationml.tags+xml"/>
  <Override PartName="/ppt/tags/tag4.xml" ContentType="application/vnd.openxmlformats-officedocument.presentationml.tags+xml"/>
  <Override PartName="/ppt/tags/tag58.xml" ContentType="application/vnd.openxmlformats-officedocument.presentationml.tags+xml"/>
  <Override PartName="/ppt/tags/tag35.xml" ContentType="application/vnd.openxmlformats-officedocument.presentationml.tags+xml"/>
  <Override PartName="/ppt/tags/tag5.xml" ContentType="application/vnd.openxmlformats-officedocument.presentationml.tags+xml"/>
  <Override PartName="/ppt/tags/tag57.xml" ContentType="application/vnd.openxmlformats-officedocument.presentationml.tags+xml"/>
  <Override PartName="/ppt/tags/tag59.xml" ContentType="application/vnd.openxmlformats-officedocument.presentationml.tags+xml"/>
  <Override PartName="/ppt/tags/tag54.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37.xml" ContentType="application/vnd.openxmlformats-officedocument.presentationml.tags+xml"/>
  <Override PartName="/ppt/tags/tag40.xml" ContentType="application/vnd.openxmlformats-officedocument.presentationml.tags+xml"/>
  <Override PartName="/ppt/tags/tag1.xml" ContentType="application/vnd.openxmlformats-officedocument.presentationml.tags+xml"/>
  <Override PartName="/ppt/tags/tag39.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2.xml" ContentType="application/vnd.openxmlformats-officedocument.presentationml.tags+xml"/>
  <Override PartName="/ppt/tags/tag53.xml" ContentType="application/vnd.openxmlformats-officedocument.presentationml.tags+xml"/>
  <Override PartName="/ppt/tags/tag36.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3.xml" ContentType="application/vnd.openxmlformats-officedocument.presentationml.tags+xml"/>
  <Override PartName="/ppt/tags/tag48.xml" ContentType="application/vnd.openxmlformats-officedocument.presentationml.tags+xml"/>
  <Override PartName="/ppt/tags/tag55.xml" ContentType="application/vnd.openxmlformats-officedocument.presentationml.tags+xml"/>
  <Override PartName="/ppt/tags/tag12.xml" ContentType="application/vnd.openxmlformats-officedocument.presentationml.tags+xml"/>
  <Override PartName="/ppt/tags/tag6.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85.xml" ContentType="application/vnd.openxmlformats-officedocument.presentationml.tags+xml"/>
  <Override PartName="/ppt/tags/tag81.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78.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9.xml" ContentType="application/vnd.openxmlformats-officedocument.presentationml.tags+xml"/>
  <Override PartName="/ppt/tags/tag30.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8.xml" ContentType="application/vnd.openxmlformats-officedocument.presentationml.tags+xml"/>
  <Override PartName="/ppt/tags/tag28.xml" ContentType="application/vnd.openxmlformats-officedocument.presentationml.tags+xml"/>
  <Override PartName="/ppt/tags/tag77.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1.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34.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10.xml" ContentType="application/vnd.openxmlformats-officedocument.presentationml.tags+xml"/>
  <Override PartName="/ppt/tags/tag64.xml" ContentType="application/vnd.openxmlformats-officedocument.presentationml.tags+xml"/>
  <Override PartName="/ppt/tags/tag9.xml" ContentType="application/vnd.openxmlformats-officedocument.presentationml.tags+xml"/>
  <Override PartName="/ppt/tags/tag7.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8.xml" ContentType="application/vnd.openxmlformats-officedocument.presentationml.tags+xml"/>
  <Override PartName="/ppt/tags/tag13.xml" ContentType="application/vnd.openxmlformats-officedocument.presentationml.tags+xml"/>
  <Override PartName="/ppt/tags/tag33.xml" ContentType="application/vnd.openxmlformats-officedocument.presentationml.tags+xml"/>
  <Override PartName="/ppt/tags/tag14.xml" ContentType="application/vnd.openxmlformats-officedocument.presentationml.tags+xml"/>
  <Override PartName="/ppt/tags/tag74.xml" ContentType="application/vnd.openxmlformats-officedocument.presentationml.tags+xml"/>
  <Override PartName="/ppt/tags/tag32.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31.xml" ContentType="application/vnd.openxmlformats-officedocument.presentationml.tags+xml"/>
  <Override PartName="/ppt/tags/tag73.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15.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60.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5" r:id="rId4"/>
    <p:sldMasterId id="2147483691" r:id="rId5"/>
    <p:sldMasterId id="2147483695" r:id="rId6"/>
    <p:sldMasterId id="2147483700" r:id="rId7"/>
    <p:sldMasterId id="2147483730" r:id="rId8"/>
    <p:sldMasterId id="2147483742" r:id="rId9"/>
  </p:sldMasterIdLst>
  <p:notesMasterIdLst>
    <p:notesMasterId r:id="rId44"/>
  </p:notesMasterIdLst>
  <p:handoutMasterIdLst>
    <p:handoutMasterId r:id="rId45"/>
  </p:handoutMasterIdLst>
  <p:sldIdLst>
    <p:sldId id="391" r:id="rId10"/>
    <p:sldId id="394" r:id="rId11"/>
    <p:sldId id="392" r:id="rId12"/>
    <p:sldId id="326" r:id="rId13"/>
    <p:sldId id="368" r:id="rId14"/>
    <p:sldId id="365" r:id="rId15"/>
    <p:sldId id="328" r:id="rId16"/>
    <p:sldId id="348" r:id="rId17"/>
    <p:sldId id="351" r:id="rId18"/>
    <p:sldId id="342" r:id="rId19"/>
    <p:sldId id="350" r:id="rId20"/>
    <p:sldId id="343" r:id="rId21"/>
    <p:sldId id="376" r:id="rId22"/>
    <p:sldId id="385" r:id="rId23"/>
    <p:sldId id="387" r:id="rId24"/>
    <p:sldId id="352" r:id="rId25"/>
    <p:sldId id="355" r:id="rId26"/>
    <p:sldId id="338" r:id="rId27"/>
    <p:sldId id="372" r:id="rId28"/>
    <p:sldId id="353" r:id="rId29"/>
    <p:sldId id="360" r:id="rId30"/>
    <p:sldId id="361" r:id="rId31"/>
    <p:sldId id="362" r:id="rId32"/>
    <p:sldId id="356" r:id="rId33"/>
    <p:sldId id="329" r:id="rId34"/>
    <p:sldId id="369" r:id="rId35"/>
    <p:sldId id="383" r:id="rId36"/>
    <p:sldId id="336" r:id="rId37"/>
    <p:sldId id="377" r:id="rId38"/>
    <p:sldId id="378" r:id="rId39"/>
    <p:sldId id="354" r:id="rId40"/>
    <p:sldId id="333" r:id="rId41"/>
    <p:sldId id="335" r:id="rId42"/>
    <p:sldId id="370" r:id="rId43"/>
  </p:sldIdLst>
  <p:sldSz cx="12192000" cy="6858000"/>
  <p:notesSz cx="9872663" cy="6797675"/>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750" autoAdjust="0"/>
  </p:normalViewPr>
  <p:slideViewPr>
    <p:cSldViewPr snapToGrid="0">
      <p:cViewPr varScale="1">
        <p:scale>
          <a:sx n="69" d="100"/>
          <a:sy n="69" d="100"/>
        </p:scale>
        <p:origin x="738" y="66"/>
      </p:cViewPr>
      <p:guideLst/>
    </p:cSldViewPr>
  </p:slideViewPr>
  <p:notesTextViewPr>
    <p:cViewPr>
      <p:scale>
        <a:sx n="3" d="2"/>
        <a:sy n="3" d="2"/>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gs" Target="tags/tag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92225" y="0"/>
            <a:ext cx="4278154" cy="341065"/>
          </a:xfrm>
          <a:prstGeom prst="rect">
            <a:avLst/>
          </a:prstGeom>
        </p:spPr>
        <p:txBody>
          <a:bodyPr vert="horz" lIns="91440" tIns="45720" rIns="91440" bIns="45720" rtlCol="0"/>
          <a:lstStyle>
            <a:lvl1pPr algn="r">
              <a:defRPr sz="1200"/>
            </a:lvl1pPr>
          </a:lstStyle>
          <a:p>
            <a:fld id="{08A0CAC2-9826-4C6B-B0EB-8D77E15E61C3}" type="datetimeFigureOut">
              <a:rPr lang="en-US" smtClean="0"/>
              <a:t>27-Feb-20</a:t>
            </a:fld>
            <a:endParaRPr lang="en-US"/>
          </a:p>
        </p:txBody>
      </p:sp>
      <p:sp>
        <p:nvSpPr>
          <p:cNvPr id="4" name="Footer Placeholder 3"/>
          <p:cNvSpPr>
            <a:spLocks noGrp="1"/>
          </p:cNvSpPr>
          <p:nvPr>
            <p:ph type="ftr" sz="quarter" idx="2"/>
          </p:nvPr>
        </p:nvSpPr>
        <p:spPr>
          <a:xfrm>
            <a:off x="0" y="6456612"/>
            <a:ext cx="4278154" cy="3410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92225" y="6456612"/>
            <a:ext cx="4278154" cy="341064"/>
          </a:xfrm>
          <a:prstGeom prst="rect">
            <a:avLst/>
          </a:prstGeom>
        </p:spPr>
        <p:txBody>
          <a:bodyPr vert="horz" lIns="91440" tIns="45720" rIns="91440" bIns="45720" rtlCol="0" anchor="b"/>
          <a:lstStyle>
            <a:lvl1pPr algn="r">
              <a:defRPr sz="1200"/>
            </a:lvl1pPr>
          </a:lstStyle>
          <a:p>
            <a:fld id="{E84673F0-894D-4D13-B7EF-9529F64B63FB}" type="slidenum">
              <a:rPr lang="en-US" smtClean="0"/>
              <a:t>‹#›</a:t>
            </a:fld>
            <a:endParaRPr lang="en-US"/>
          </a:p>
        </p:txBody>
      </p:sp>
    </p:spTree>
    <p:extLst>
      <p:ext uri="{BB962C8B-B14F-4D97-AF65-F5344CB8AC3E}">
        <p14:creationId xmlns:p14="http://schemas.microsoft.com/office/powerpoint/2010/main" val="1355545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5" y="0"/>
            <a:ext cx="4278154" cy="341065"/>
          </a:xfrm>
          <a:prstGeom prst="rect">
            <a:avLst/>
          </a:prstGeom>
        </p:spPr>
        <p:txBody>
          <a:bodyPr vert="horz" lIns="91440" tIns="45720" rIns="91440" bIns="45720" rtlCol="0"/>
          <a:lstStyle>
            <a:lvl1pPr algn="r">
              <a:defRPr sz="1200"/>
            </a:lvl1pPr>
          </a:lstStyle>
          <a:p>
            <a:fld id="{E4B9CD66-A726-472C-ABC7-0A4171D2332D}" type="datetimeFigureOut">
              <a:rPr lang="en-US" smtClean="0"/>
              <a:t>27-Feb-20</a:t>
            </a:fld>
            <a:endParaRPr lang="en-US"/>
          </a:p>
        </p:txBody>
      </p:sp>
      <p:sp>
        <p:nvSpPr>
          <p:cNvPr id="4" name="Slide Image Placeholder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612"/>
            <a:ext cx="4278154" cy="3410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5" y="6456612"/>
            <a:ext cx="4278154" cy="341064"/>
          </a:xfrm>
          <a:prstGeom prst="rect">
            <a:avLst/>
          </a:prstGeom>
        </p:spPr>
        <p:txBody>
          <a:bodyPr vert="horz" lIns="91440" tIns="45720" rIns="91440" bIns="45720" rtlCol="0" anchor="b"/>
          <a:lstStyle>
            <a:lvl1pPr algn="r">
              <a:defRPr sz="1200"/>
            </a:lvl1pPr>
          </a:lstStyle>
          <a:p>
            <a:fld id="{3D93CF7D-18CB-4C7B-B09F-2DD8D60AC0C0}" type="slidenum">
              <a:rPr lang="en-US" smtClean="0"/>
              <a:t>‹#›</a:t>
            </a:fld>
            <a:endParaRPr lang="en-US"/>
          </a:p>
        </p:txBody>
      </p:sp>
    </p:spTree>
    <p:extLst>
      <p:ext uri="{BB962C8B-B14F-4D97-AF65-F5344CB8AC3E}">
        <p14:creationId xmlns:p14="http://schemas.microsoft.com/office/powerpoint/2010/main" val="372964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3CF7D-18CB-4C7B-B09F-2DD8D60AC0C0}" type="slidenum">
              <a:rPr lang="en-US" smtClean="0"/>
              <a:t>1</a:t>
            </a:fld>
            <a:endParaRPr lang="en-US"/>
          </a:p>
        </p:txBody>
      </p:sp>
    </p:spTree>
    <p:extLst>
      <p:ext uri="{BB962C8B-B14F-4D97-AF65-F5344CB8AC3E}">
        <p14:creationId xmlns:p14="http://schemas.microsoft.com/office/powerpoint/2010/main" val="178530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4D599-8961-4485-8B96-B828C0329545}" type="slidenum">
              <a:rPr lang="en-GB" smtClean="0"/>
              <a:pPr/>
              <a:t>12</a:t>
            </a:fld>
            <a:endParaRPr lang="en-GB"/>
          </a:p>
        </p:txBody>
      </p:sp>
    </p:spTree>
    <p:extLst>
      <p:ext uri="{BB962C8B-B14F-4D97-AF65-F5344CB8AC3E}">
        <p14:creationId xmlns:p14="http://schemas.microsoft.com/office/powerpoint/2010/main" val="59158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3FEAA85-EB2D-435F-9678-50630BD075C8}" type="slidenum">
              <a:rPr lang="en-US" smtClean="0"/>
              <a:t>15</a:t>
            </a:fld>
            <a:endParaRPr lang="en-US"/>
          </a:p>
        </p:txBody>
      </p:sp>
    </p:spTree>
    <p:extLst>
      <p:ext uri="{BB962C8B-B14F-4D97-AF65-F5344CB8AC3E}">
        <p14:creationId xmlns:p14="http://schemas.microsoft.com/office/powerpoint/2010/main" val="66451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3CF7D-18CB-4C7B-B09F-2DD8D60AC0C0}" type="slidenum">
              <a:rPr lang="en-US" smtClean="0"/>
              <a:t>16</a:t>
            </a:fld>
            <a:endParaRPr lang="en-US"/>
          </a:p>
        </p:txBody>
      </p:sp>
    </p:spTree>
    <p:extLst>
      <p:ext uri="{BB962C8B-B14F-4D97-AF65-F5344CB8AC3E}">
        <p14:creationId xmlns:p14="http://schemas.microsoft.com/office/powerpoint/2010/main" val="315364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4D599-8961-4485-8B96-B828C0329545}" type="slidenum">
              <a:rPr lang="en-GB" smtClean="0">
                <a:latin typeface="Aktiv Grotesk"/>
              </a:rPr>
              <a:pPr/>
              <a:t>17</a:t>
            </a:fld>
            <a:endParaRPr lang="en-GB">
              <a:latin typeface="Aktiv Grotesk"/>
            </a:endParaRPr>
          </a:p>
        </p:txBody>
      </p:sp>
    </p:spTree>
    <p:extLst>
      <p:ext uri="{BB962C8B-B14F-4D97-AF65-F5344CB8AC3E}">
        <p14:creationId xmlns:p14="http://schemas.microsoft.com/office/powerpoint/2010/main" val="1061357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FEAA85-EB2D-435F-9678-50630BD075C8}" type="slidenum">
              <a:rPr lang="en-US" smtClean="0">
                <a:latin typeface="Aktiv Grotesk"/>
              </a:rPr>
              <a:pPr/>
              <a:t>18</a:t>
            </a:fld>
            <a:endParaRPr lang="en-US">
              <a:latin typeface="Aktiv Grotesk"/>
            </a:endParaRPr>
          </a:p>
        </p:txBody>
      </p:sp>
    </p:spTree>
    <p:extLst>
      <p:ext uri="{BB962C8B-B14F-4D97-AF65-F5344CB8AC3E}">
        <p14:creationId xmlns:p14="http://schemas.microsoft.com/office/powerpoint/2010/main" val="1000651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19</a:t>
            </a:fld>
            <a:endParaRPr lang="en-US"/>
          </a:p>
        </p:txBody>
      </p:sp>
    </p:spTree>
    <p:extLst>
      <p:ext uri="{BB962C8B-B14F-4D97-AF65-F5344CB8AC3E}">
        <p14:creationId xmlns:p14="http://schemas.microsoft.com/office/powerpoint/2010/main" val="3821916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3CF7D-18CB-4C7B-B09F-2DD8D60AC0C0}" type="slidenum">
              <a:rPr lang="en-US" smtClean="0"/>
              <a:t>20</a:t>
            </a:fld>
            <a:endParaRPr lang="en-US"/>
          </a:p>
        </p:txBody>
      </p:sp>
    </p:spTree>
    <p:extLst>
      <p:ext uri="{BB962C8B-B14F-4D97-AF65-F5344CB8AC3E}">
        <p14:creationId xmlns:p14="http://schemas.microsoft.com/office/powerpoint/2010/main" val="811473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4D599-8961-4485-8B96-B828C0329545}" type="slidenum">
              <a:rPr lang="en-GB" smtClean="0">
                <a:latin typeface="Aktiv Grotesk"/>
              </a:rPr>
              <a:pPr/>
              <a:t>21</a:t>
            </a:fld>
            <a:endParaRPr lang="en-GB">
              <a:latin typeface="Aktiv Grotesk"/>
            </a:endParaRPr>
          </a:p>
        </p:txBody>
      </p:sp>
    </p:spTree>
    <p:extLst>
      <p:ext uri="{BB962C8B-B14F-4D97-AF65-F5344CB8AC3E}">
        <p14:creationId xmlns:p14="http://schemas.microsoft.com/office/powerpoint/2010/main" val="366587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4D599-8961-4485-8B96-B828C0329545}" type="slidenum">
              <a:rPr lang="en-GB" smtClean="0">
                <a:latin typeface="Aktiv Grotesk"/>
              </a:rPr>
              <a:pPr/>
              <a:t>22</a:t>
            </a:fld>
            <a:endParaRPr lang="en-GB">
              <a:latin typeface="Aktiv Grotesk"/>
            </a:endParaRPr>
          </a:p>
        </p:txBody>
      </p:sp>
    </p:spTree>
    <p:extLst>
      <p:ext uri="{BB962C8B-B14F-4D97-AF65-F5344CB8AC3E}">
        <p14:creationId xmlns:p14="http://schemas.microsoft.com/office/powerpoint/2010/main" val="103809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4D599-8961-4485-8B96-B828C0329545}" type="slidenum">
              <a:rPr lang="en-GB" smtClean="0">
                <a:latin typeface="Aktiv Grotesk"/>
              </a:rPr>
              <a:pPr/>
              <a:t>23</a:t>
            </a:fld>
            <a:endParaRPr lang="en-GB">
              <a:latin typeface="Aktiv Grotesk"/>
            </a:endParaRPr>
          </a:p>
        </p:txBody>
      </p:sp>
    </p:spTree>
    <p:extLst>
      <p:ext uri="{BB962C8B-B14F-4D97-AF65-F5344CB8AC3E}">
        <p14:creationId xmlns:p14="http://schemas.microsoft.com/office/powerpoint/2010/main" val="383028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3CF7D-18CB-4C7B-B09F-2DD8D60AC0C0}" type="slidenum">
              <a:rPr lang="en-US" smtClean="0"/>
              <a:t>3</a:t>
            </a:fld>
            <a:endParaRPr lang="en-US"/>
          </a:p>
        </p:txBody>
      </p:sp>
    </p:spTree>
    <p:extLst>
      <p:ext uri="{BB962C8B-B14F-4D97-AF65-F5344CB8AC3E}">
        <p14:creationId xmlns:p14="http://schemas.microsoft.com/office/powerpoint/2010/main" val="1362515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4D599-8961-4485-8B96-B828C0329545}" type="slidenum">
              <a:rPr lang="en-GB" smtClean="0">
                <a:latin typeface="Aktiv Grotesk"/>
              </a:rPr>
              <a:pPr/>
              <a:t>24</a:t>
            </a:fld>
            <a:endParaRPr lang="en-GB">
              <a:latin typeface="Aktiv Grotesk"/>
            </a:endParaRPr>
          </a:p>
        </p:txBody>
      </p:sp>
    </p:spTree>
    <p:extLst>
      <p:ext uri="{BB962C8B-B14F-4D97-AF65-F5344CB8AC3E}">
        <p14:creationId xmlns:p14="http://schemas.microsoft.com/office/powerpoint/2010/main" val="357038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4D599-8961-4485-8B96-B828C0329545}" type="slidenum">
              <a:rPr lang="en-GB" smtClean="0">
                <a:latin typeface="Aktiv Grotesk"/>
              </a:rPr>
              <a:pPr/>
              <a:t>25</a:t>
            </a:fld>
            <a:endParaRPr lang="en-GB">
              <a:latin typeface="Aktiv Grotesk"/>
            </a:endParaRPr>
          </a:p>
        </p:txBody>
      </p:sp>
    </p:spTree>
    <p:extLst>
      <p:ext uri="{BB962C8B-B14F-4D97-AF65-F5344CB8AC3E}">
        <p14:creationId xmlns:p14="http://schemas.microsoft.com/office/powerpoint/2010/main" val="2446593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6524D599-8961-4485-8B96-B828C0329545}" type="slidenum">
              <a:rPr lang="en-GB" smtClean="0"/>
              <a:pPr/>
              <a:t>26</a:t>
            </a:fld>
            <a:endParaRPr lang="en-GB" dirty="0"/>
          </a:p>
        </p:txBody>
      </p:sp>
    </p:spTree>
    <p:extLst>
      <p:ext uri="{BB962C8B-B14F-4D97-AF65-F5344CB8AC3E}">
        <p14:creationId xmlns:p14="http://schemas.microsoft.com/office/powerpoint/2010/main" val="3286284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p>
          <a:p>
            <a:r>
              <a:rPr lang="en-US" sz="1000" b="0" i="0" kern="1200" dirty="0" smtClean="0">
                <a:solidFill>
                  <a:schemeClr val="tx1"/>
                </a:solidFill>
                <a:effectLst/>
                <a:latin typeface="+mn-lt"/>
                <a:ea typeface="+mn-ea"/>
                <a:cs typeface="+mn-cs"/>
              </a:rPr>
              <a:t>The resulting shifts and disruptions mean that we live in a time of great promise and great peril. The world has the potential to connect billions more people to digital networks, dramatically improve the efficiency of organizations and even manage assets in ways that can help regenerate the natural environment, potentially undoing the damage of previous industrial revolutions.</a:t>
            </a:r>
          </a:p>
          <a:p>
            <a:r>
              <a:rPr lang="en-US" sz="1000" b="0" i="0" kern="1200" dirty="0" smtClean="0">
                <a:solidFill>
                  <a:schemeClr val="tx1"/>
                </a:solidFill>
                <a:effectLst/>
                <a:latin typeface="+mn-lt"/>
                <a:ea typeface="+mn-ea"/>
                <a:cs typeface="+mn-cs"/>
              </a:rPr>
              <a:t>However, Schwab also has grave concerns: that organizations might be unable to adapt; governments could fail to employ and regulate new technologies to capture their benefits; shifting power will create important new security concerns; inequality may grow; and societies fragment.</a:t>
            </a:r>
          </a:p>
          <a:p>
            <a:endParaRPr lang="en-AU" sz="1000" b="1" i="0" kern="1200" dirty="0" smtClean="0">
              <a:solidFill>
                <a:schemeClr val="tx1"/>
              </a:solidFill>
              <a:effectLst/>
              <a:latin typeface="+mn-lt"/>
              <a:ea typeface="+mn-ea"/>
              <a:cs typeface="+mn-cs"/>
            </a:endParaRPr>
          </a:p>
          <a:p>
            <a:endParaRPr lang="en-US" sz="1000" b="1" i="0" kern="1200" dirty="0" smtClean="0">
              <a:solidFill>
                <a:schemeClr val="tx1"/>
              </a:solidFill>
              <a:effectLst/>
              <a:latin typeface="+mn-lt"/>
              <a:ea typeface="+mn-ea"/>
              <a:cs typeface="+mn-cs"/>
            </a:endParaRPr>
          </a:p>
          <a:p>
            <a:r>
              <a:rPr lang="en-US" sz="1000" b="1" i="0" kern="1200" dirty="0" smtClean="0">
                <a:solidFill>
                  <a:schemeClr val="tx1"/>
                </a:solidFill>
                <a:effectLst/>
                <a:latin typeface="+mn-lt"/>
                <a:ea typeface="+mn-ea"/>
                <a:cs typeface="+mn-cs"/>
              </a:rPr>
              <a:t>The Fourth Industrial Revolution</a:t>
            </a:r>
            <a:r>
              <a:rPr lang="en-US" sz="1000" b="0" i="0" kern="1200" dirty="0" smtClean="0">
                <a:solidFill>
                  <a:schemeClr val="tx1"/>
                </a:solidFill>
                <a:effectLst/>
                <a:latin typeface="+mn-lt"/>
                <a:ea typeface="+mn-ea"/>
                <a:cs typeface="+mn-cs"/>
              </a:rPr>
              <a:t> is a way of describing the blurring of boundaries between the physical, digital, and biological worlds. It's a fusion of advances in artificial intelligence (AI), robotics, the Internet of Things (</a:t>
            </a:r>
            <a:r>
              <a:rPr lang="en-US" sz="1000" b="0" i="0" kern="1200" dirty="0" err="1" smtClean="0">
                <a:solidFill>
                  <a:schemeClr val="tx1"/>
                </a:solidFill>
                <a:effectLst/>
                <a:latin typeface="+mn-lt"/>
                <a:ea typeface="+mn-ea"/>
                <a:cs typeface="+mn-cs"/>
              </a:rPr>
              <a:t>IoT</a:t>
            </a:r>
            <a:r>
              <a:rPr lang="en-US" sz="1000" b="0" i="0" kern="1200" dirty="0" smtClean="0">
                <a:solidFill>
                  <a:schemeClr val="tx1"/>
                </a:solidFill>
                <a:effectLst/>
                <a:latin typeface="+mn-lt"/>
                <a:ea typeface="+mn-ea"/>
                <a:cs typeface="+mn-cs"/>
              </a:rPr>
              <a:t>), 3D printing, genetic engineering, quantum computing, and other technologies.</a:t>
            </a:r>
            <a:endParaRPr lang="en-US" sz="1000" dirty="0"/>
          </a:p>
        </p:txBody>
      </p:sp>
      <p:sp>
        <p:nvSpPr>
          <p:cNvPr id="4" name="Slide Number Placeholder 3"/>
          <p:cNvSpPr>
            <a:spLocks noGrp="1"/>
          </p:cNvSpPr>
          <p:nvPr>
            <p:ph type="sldNum" sz="quarter" idx="10"/>
          </p:nvPr>
        </p:nvSpPr>
        <p:spPr/>
        <p:txBody>
          <a:bodyPr/>
          <a:lstStyle/>
          <a:p>
            <a:fld id="{3D93CF7D-18CB-4C7B-B09F-2DD8D60AC0C0}" type="slidenum">
              <a:rPr lang="en-US" smtClean="0"/>
              <a:t>27</a:t>
            </a:fld>
            <a:endParaRPr lang="en-US"/>
          </a:p>
        </p:txBody>
      </p:sp>
    </p:spTree>
    <p:extLst>
      <p:ext uri="{BB962C8B-B14F-4D97-AF65-F5344CB8AC3E}">
        <p14:creationId xmlns:p14="http://schemas.microsoft.com/office/powerpoint/2010/main" val="126436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0D4439-04C1-4D7C-AC2D-78E74F3C28E3}" type="slidenum">
              <a:rPr lang="en-GB" smtClean="0"/>
              <a:t>29</a:t>
            </a:fld>
            <a:endParaRPr lang="en-GB"/>
          </a:p>
        </p:txBody>
      </p:sp>
    </p:spTree>
    <p:extLst>
      <p:ext uri="{BB962C8B-B14F-4D97-AF65-F5344CB8AC3E}">
        <p14:creationId xmlns:p14="http://schemas.microsoft.com/office/powerpoint/2010/main" val="2348922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FEAA85-EB2D-435F-9678-50630BD075C8}" type="slidenum">
              <a:rPr lang="en-US" smtClean="0">
                <a:latin typeface="Aktiv Grotesk"/>
              </a:rPr>
              <a:pPr/>
              <a:t>30</a:t>
            </a:fld>
            <a:endParaRPr lang="en-US">
              <a:latin typeface="Aktiv Grotesk"/>
            </a:endParaRPr>
          </a:p>
        </p:txBody>
      </p:sp>
    </p:spTree>
    <p:extLst>
      <p:ext uri="{BB962C8B-B14F-4D97-AF65-F5344CB8AC3E}">
        <p14:creationId xmlns:p14="http://schemas.microsoft.com/office/powerpoint/2010/main" val="1396817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3CF7D-18CB-4C7B-B09F-2DD8D60AC0C0}" type="slidenum">
              <a:rPr lang="en-US" smtClean="0"/>
              <a:t>31</a:t>
            </a:fld>
            <a:endParaRPr lang="en-US"/>
          </a:p>
        </p:txBody>
      </p:sp>
    </p:spTree>
    <p:extLst>
      <p:ext uri="{BB962C8B-B14F-4D97-AF65-F5344CB8AC3E}">
        <p14:creationId xmlns:p14="http://schemas.microsoft.com/office/powerpoint/2010/main" val="1714791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61513" y="2240214"/>
            <a:ext cx="11692090" cy="2181217"/>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524D599-8961-4485-8B96-B828C0329545}" type="slidenum">
              <a:rPr lang="en-GB" smtClean="0"/>
              <a:pPr/>
              <a:t>32</a:t>
            </a:fld>
            <a:endParaRPr lang="en-GB" dirty="0"/>
          </a:p>
        </p:txBody>
      </p:sp>
    </p:spTree>
    <p:extLst>
      <p:ext uri="{BB962C8B-B14F-4D97-AF65-F5344CB8AC3E}">
        <p14:creationId xmlns:p14="http://schemas.microsoft.com/office/powerpoint/2010/main" val="1884309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24D599-8961-4485-8B96-B828C0329545}" type="slidenum">
              <a:rPr lang="en-GB" smtClean="0">
                <a:latin typeface="Aktiv Grotesk"/>
              </a:rPr>
              <a:pPr/>
              <a:t>33</a:t>
            </a:fld>
            <a:endParaRPr lang="en-GB" dirty="0">
              <a:latin typeface="Aktiv Grotesk"/>
            </a:endParaRPr>
          </a:p>
        </p:txBody>
      </p:sp>
    </p:spTree>
    <p:extLst>
      <p:ext uri="{BB962C8B-B14F-4D97-AF65-F5344CB8AC3E}">
        <p14:creationId xmlns:p14="http://schemas.microsoft.com/office/powerpoint/2010/main" val="4282558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EAA85-EB2D-435F-9678-50630BD075C8}" type="slidenum">
              <a:rPr lang="en-US" smtClean="0">
                <a:solidFill>
                  <a:prstClr val="black"/>
                </a:solidFill>
                <a:latin typeface="Calibri" panose="020F0502020204030204"/>
              </a: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13526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4D599-8961-4485-8B96-B828C0329545}" type="slidenum">
              <a:rPr lang="en-GB" smtClean="0">
                <a:latin typeface="Aktiv Grotesk"/>
              </a:rPr>
              <a:pPr/>
              <a:t>4</a:t>
            </a:fld>
            <a:endParaRPr lang="en-GB">
              <a:latin typeface="Aktiv Grotesk"/>
            </a:endParaRPr>
          </a:p>
        </p:txBody>
      </p:sp>
    </p:spTree>
    <p:extLst>
      <p:ext uri="{BB962C8B-B14F-4D97-AF65-F5344CB8AC3E}">
        <p14:creationId xmlns:p14="http://schemas.microsoft.com/office/powerpoint/2010/main" val="330011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5</a:t>
            </a:fld>
            <a:endParaRPr lang="en-US"/>
          </a:p>
        </p:txBody>
      </p:sp>
    </p:spTree>
    <p:extLst>
      <p:ext uri="{BB962C8B-B14F-4D97-AF65-F5344CB8AC3E}">
        <p14:creationId xmlns:p14="http://schemas.microsoft.com/office/powerpoint/2010/main" val="389560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4D599-8961-4485-8B96-B828C0329545}" type="slidenum">
              <a:rPr lang="en-GB" smtClean="0">
                <a:latin typeface="Aktiv Grotesk"/>
              </a:rPr>
              <a:pPr/>
              <a:t>6</a:t>
            </a:fld>
            <a:endParaRPr lang="en-GB">
              <a:latin typeface="Aktiv Grotesk"/>
            </a:endParaRPr>
          </a:p>
        </p:txBody>
      </p:sp>
    </p:spTree>
    <p:extLst>
      <p:ext uri="{BB962C8B-B14F-4D97-AF65-F5344CB8AC3E}">
        <p14:creationId xmlns:p14="http://schemas.microsoft.com/office/powerpoint/2010/main" val="250855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4D599-8961-4485-8B96-B828C0329545}" type="slidenum">
              <a:rPr lang="en-GB" smtClean="0">
                <a:latin typeface="Aktiv Grotesk"/>
              </a:rPr>
              <a:pPr/>
              <a:t>7</a:t>
            </a:fld>
            <a:endParaRPr lang="en-GB">
              <a:latin typeface="Aktiv Grotesk"/>
            </a:endParaRPr>
          </a:p>
        </p:txBody>
      </p:sp>
    </p:spTree>
    <p:extLst>
      <p:ext uri="{BB962C8B-B14F-4D97-AF65-F5344CB8AC3E}">
        <p14:creationId xmlns:p14="http://schemas.microsoft.com/office/powerpoint/2010/main" val="19552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4D599-8961-4485-8B96-B828C0329545}" type="slidenum">
              <a:rPr lang="en-GB" smtClean="0">
                <a:latin typeface="Aktiv Grotesk"/>
              </a:rPr>
              <a:pPr/>
              <a:t>8</a:t>
            </a:fld>
            <a:endParaRPr lang="en-GB">
              <a:latin typeface="Aktiv Grotesk"/>
            </a:endParaRPr>
          </a:p>
        </p:txBody>
      </p:sp>
    </p:spTree>
    <p:extLst>
      <p:ext uri="{BB962C8B-B14F-4D97-AF65-F5344CB8AC3E}">
        <p14:creationId xmlns:p14="http://schemas.microsoft.com/office/powerpoint/2010/main" val="286359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3CF7D-18CB-4C7B-B09F-2DD8D60AC0C0}" type="slidenum">
              <a:rPr lang="en-US" smtClean="0"/>
              <a:t>9</a:t>
            </a:fld>
            <a:endParaRPr lang="en-US"/>
          </a:p>
        </p:txBody>
      </p:sp>
    </p:spTree>
    <p:extLst>
      <p:ext uri="{BB962C8B-B14F-4D97-AF65-F5344CB8AC3E}">
        <p14:creationId xmlns:p14="http://schemas.microsoft.com/office/powerpoint/2010/main" val="229892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4D599-8961-4485-8B96-B828C0329545}" type="slidenum">
              <a:rPr lang="en-GB" smtClean="0">
                <a:latin typeface="Aktiv Grotesk"/>
              </a:rPr>
              <a:pPr/>
              <a:t>11</a:t>
            </a:fld>
            <a:endParaRPr lang="en-GB">
              <a:latin typeface="Aktiv Grotesk"/>
            </a:endParaRPr>
          </a:p>
        </p:txBody>
      </p:sp>
    </p:spTree>
    <p:extLst>
      <p:ext uri="{BB962C8B-B14F-4D97-AF65-F5344CB8AC3E}">
        <p14:creationId xmlns:p14="http://schemas.microsoft.com/office/powerpoint/2010/main" val="208823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tyl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C2AE6FC5-3C68-EA4E-9993-6A6F5A9DADC2}"/>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endParaRPr lang="en-GB" dirty="0"/>
          </a:p>
        </p:txBody>
      </p:sp>
      <p:sp>
        <p:nvSpPr>
          <p:cNvPr id="2" name="Title 1">
            <a:extLst>
              <a:ext uri="{FF2B5EF4-FFF2-40B4-BE49-F238E27FC236}">
                <a16:creationId xmlns:a16="http://schemas.microsoft.com/office/drawing/2014/main" xmlns="" id="{8392E2A5-0A94-224E-8A8B-B758F5D49682}"/>
              </a:ext>
            </a:extLst>
          </p:cNvPr>
          <p:cNvSpPr>
            <a:spLocks noGrp="1"/>
          </p:cNvSpPr>
          <p:nvPr>
            <p:ph type="ctrTitle" hasCustomPrompt="1"/>
          </p:nvPr>
        </p:nvSpPr>
        <p:spPr>
          <a:xfrm>
            <a:off x="388800" y="1440000"/>
            <a:ext cx="7200000" cy="1872000"/>
          </a:xfrm>
        </p:spPr>
        <p:txBody>
          <a:bodyPr anchor="t" anchorCtr="0"/>
          <a:lstStyle>
            <a:lvl1pPr algn="l">
              <a:lnSpc>
                <a:spcPts val="5800"/>
              </a:lnSpc>
              <a:defRPr sz="5600" spc="-80" baseline="0">
                <a:solidFill>
                  <a:schemeClr val="bg1"/>
                </a:solidFill>
                <a:latin typeface="+mj-lt"/>
              </a:defRPr>
            </a:lvl1pPr>
          </a:lstStyle>
          <a:p>
            <a:r>
              <a:rPr lang="en-US" dirty="0"/>
              <a:t>Click to edit</a:t>
            </a:r>
            <a:br>
              <a:rPr lang="en-US" dirty="0"/>
            </a:br>
            <a:r>
              <a:rPr lang="en-US" dirty="0"/>
              <a:t>title style</a:t>
            </a:r>
          </a:p>
        </p:txBody>
      </p:sp>
      <p:sp>
        <p:nvSpPr>
          <p:cNvPr id="3" name="Subtitle 2">
            <a:extLst>
              <a:ext uri="{FF2B5EF4-FFF2-40B4-BE49-F238E27FC236}">
                <a16:creationId xmlns:a16="http://schemas.microsoft.com/office/drawing/2014/main" xmlns=""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4" name="Date Placeholder 3">
            <a:extLst>
              <a:ext uri="{FF2B5EF4-FFF2-40B4-BE49-F238E27FC236}">
                <a16:creationId xmlns:a16="http://schemas.microsoft.com/office/drawing/2014/main" xmlns="" id="{9F7F29FA-07B2-9246-BD54-54AEE122F8A7}"/>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2D95F51E-EF4D-42BF-B945-51B5A9336329}" type="datetime1">
              <a:rPr lang="en-US" smtClean="0">
                <a:solidFill>
                  <a:srgbClr val="FFFFFF"/>
                </a:solidFill>
              </a:rPr>
              <a:pPr/>
              <a:t>27-Feb-20</a:t>
            </a:fld>
            <a:endParaRPr lang="en-US" dirty="0">
              <a:solidFill>
                <a:srgbClr val="FFFFFF"/>
              </a:solidFill>
            </a:endParaRPr>
          </a:p>
        </p:txBody>
      </p:sp>
      <p:grpSp>
        <p:nvGrpSpPr>
          <p:cNvPr id="7" name="Group 6"/>
          <p:cNvGrpSpPr/>
          <p:nvPr userDrawn="1"/>
        </p:nvGrpSpPr>
        <p:grpSpPr>
          <a:xfrm>
            <a:off x="10776449" y="5917889"/>
            <a:ext cx="1123706" cy="853654"/>
            <a:chOff x="10776449" y="5917889"/>
            <a:chExt cx="1123706" cy="853654"/>
          </a:xfrm>
        </p:grpSpPr>
        <p:sp>
          <p:nvSpPr>
            <p:cNvPr id="9"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TextBox 10"/>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273456665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a16="http://schemas.microsoft.com/office/drawing/2014/main" xmlns="" id="{529B7E5C-1573-9F4E-88D4-81D2D88508B1}"/>
              </a:ext>
            </a:extLst>
          </p:cNvPr>
          <p:cNvSpPr>
            <a:spLocks noGrp="1"/>
          </p:cNvSpPr>
          <p:nvPr>
            <p:ph type="sldNum" sz="quarter" idx="12"/>
          </p:nvPr>
        </p:nvSpPr>
        <p:spPr>
          <a:xfrm>
            <a:off x="59942" y="6573600"/>
            <a:ext cx="720000" cy="288000"/>
          </a:xfrm>
          <a:prstGeom prst="rect">
            <a:avLst/>
          </a:prstGeom>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grpSp>
        <p:nvGrpSpPr>
          <p:cNvPr id="5" name="Group 4"/>
          <p:cNvGrpSpPr/>
          <p:nvPr userDrawn="1"/>
        </p:nvGrpSpPr>
        <p:grpSpPr>
          <a:xfrm>
            <a:off x="10776449" y="5917889"/>
            <a:ext cx="1123706" cy="853654"/>
            <a:chOff x="10776449" y="5917889"/>
            <a:chExt cx="1123706" cy="853654"/>
          </a:xfrm>
        </p:grpSpPr>
        <p:sp>
          <p:nvSpPr>
            <p:cNvPr id="7"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FFFFFF"/>
                  </a:solidFill>
                </a:rPr>
                <a:t> Economics</a:t>
              </a:r>
            </a:p>
          </p:txBody>
        </p:sp>
      </p:grpSp>
    </p:spTree>
    <p:extLst>
      <p:ext uri="{BB962C8B-B14F-4D97-AF65-F5344CB8AC3E}">
        <p14:creationId xmlns:p14="http://schemas.microsoft.com/office/powerpoint/2010/main" val="41937531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9ACA7-7E3F-1A46-AF73-86BC08C35C22}"/>
              </a:ext>
            </a:extLst>
          </p:cNvPr>
          <p:cNvSpPr>
            <a:spLocks noGrp="1"/>
          </p:cNvSpPr>
          <p:nvPr>
            <p:ph type="title" hasCustomPrompt="1"/>
          </p:nvPr>
        </p:nvSpPr>
        <p:spPr>
          <a:xfrm>
            <a:off x="387625" y="331200"/>
            <a:ext cx="5544000" cy="720000"/>
          </a:xfrm>
          <a:noFill/>
        </p:spPr>
        <p:txBody>
          <a:bodyPr/>
          <a:lstStyle>
            <a:lvl1pPr>
              <a:defRPr baseline="0">
                <a:solidFill>
                  <a:schemeClr val="bg1"/>
                </a:solidFill>
              </a:defRPr>
            </a:lvl1pPr>
          </a:lstStyle>
          <a:p>
            <a:r>
              <a:rPr lang="en-US" dirty="0"/>
              <a:t>Click to edit title</a:t>
            </a:r>
            <a:endParaRPr lang="en-GB" dirty="0"/>
          </a:p>
        </p:txBody>
      </p:sp>
      <p:sp>
        <p:nvSpPr>
          <p:cNvPr id="5" name="Slide Number Placeholder 4">
            <a:extLst>
              <a:ext uri="{FF2B5EF4-FFF2-40B4-BE49-F238E27FC236}">
                <a16:creationId xmlns:a16="http://schemas.microsoft.com/office/drawing/2014/main" xmlns="" id="{F18EE3D8-4C43-C641-A0D7-95352752622C}"/>
              </a:ext>
            </a:extLst>
          </p:cNvPr>
          <p:cNvSpPr>
            <a:spLocks noGrp="1"/>
          </p:cNvSpPr>
          <p:nvPr>
            <p:ph type="sldNum" sz="quarter" idx="12"/>
          </p:nvPr>
        </p:nvSpPr>
        <p:spPr>
          <a:xfrm>
            <a:off x="59942" y="6573600"/>
            <a:ext cx="720000" cy="288000"/>
          </a:xfrm>
          <a:prstGeom prst="rect">
            <a:avLst/>
          </a:prstGeom>
        </p:spPr>
        <p:txBody>
          <a:bodyPr/>
          <a:lstStyle>
            <a:lvl1pPr>
              <a:defRPr>
                <a:solidFill>
                  <a:schemeClr val="bg1"/>
                </a:solidFill>
              </a:defRPr>
            </a:lvl1pPr>
          </a:lstStyle>
          <a:p>
            <a:fld id="{F618B75B-45BB-9C4B-9E16-0D1DF46F8DB3}" type="slidenum">
              <a:rPr lang="en-US" smtClean="0">
                <a:solidFill>
                  <a:srgbClr val="FFFFFF"/>
                </a:solidFill>
              </a:rPr>
              <a:pPr/>
              <a:t>‹#›</a:t>
            </a:fld>
            <a:endParaRPr lang="en-US" dirty="0">
              <a:solidFill>
                <a:srgbClr val="FFFFFF"/>
              </a:solidFill>
            </a:endParaRPr>
          </a:p>
        </p:txBody>
      </p:sp>
      <p:sp>
        <p:nvSpPr>
          <p:cNvPr id="9" name="Text Placeholder 6">
            <a:extLst>
              <a:ext uri="{FF2B5EF4-FFF2-40B4-BE49-F238E27FC236}">
                <a16:creationId xmlns:a16="http://schemas.microsoft.com/office/drawing/2014/main" xmlns="" id="{6E540DE6-B189-7941-AE87-701F29938548}"/>
              </a:ext>
            </a:extLst>
          </p:cNvPr>
          <p:cNvSpPr>
            <a:spLocks noGrp="1"/>
          </p:cNvSpPr>
          <p:nvPr>
            <p:ph type="body" sz="quarter" idx="13"/>
          </p:nvPr>
        </p:nvSpPr>
        <p:spPr>
          <a:xfrm>
            <a:off x="387625" y="1476000"/>
            <a:ext cx="5544000" cy="4248000"/>
          </a:xfrm>
          <a:noFill/>
        </p:spPr>
        <p:txBody>
          <a:bodyPr/>
          <a:lstStyle>
            <a:lvl1pPr>
              <a:lnSpc>
                <a:spcPts val="3400"/>
              </a:lnSpc>
              <a:spcBef>
                <a:spcPts val="600"/>
              </a:spcBef>
              <a:spcAft>
                <a:spcPts val="600"/>
              </a:spcAft>
              <a:defRPr sz="3000">
                <a:solidFill>
                  <a:schemeClr val="bg1"/>
                </a:solidFill>
                <a:latin typeface="+mn-lt"/>
              </a:defRPr>
            </a:lvl1pPr>
            <a:lvl2pPr marL="216000" indent="-216000">
              <a:lnSpc>
                <a:spcPts val="3400"/>
              </a:lnSpc>
              <a:spcAft>
                <a:spcPts val="1200"/>
              </a:spcAft>
              <a:defRPr sz="3000">
                <a:solidFill>
                  <a:schemeClr val="bg1"/>
                </a:solidFill>
              </a:defRPr>
            </a:lvl2pPr>
            <a:lvl3pPr marL="576000" indent="-360000">
              <a:lnSpc>
                <a:spcPts val="3400"/>
              </a:lnSpc>
              <a:spcAft>
                <a:spcPts val="600"/>
              </a:spcAft>
              <a:defRPr sz="3000">
                <a:solidFill>
                  <a:schemeClr val="bg1"/>
                </a:solidFill>
              </a:defRPr>
            </a:lvl3pPr>
            <a:lvl4pPr marL="1296000" indent="-360000">
              <a:lnSpc>
                <a:spcPts val="3400"/>
              </a:lnSpc>
              <a:spcAft>
                <a:spcPts val="600"/>
              </a:spcAft>
              <a:defRPr sz="3000">
                <a:solidFill>
                  <a:schemeClr val="bg1"/>
                </a:solidFill>
              </a:defRPr>
            </a:lvl4pPr>
            <a:lvl5pPr marL="0">
              <a:lnSpc>
                <a:spcPts val="3400"/>
              </a:lnSpc>
              <a:spcAft>
                <a:spcPts val="600"/>
              </a:spcAft>
              <a:defRPr sz="3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8">
            <a:extLst>
              <a:ext uri="{FF2B5EF4-FFF2-40B4-BE49-F238E27FC236}">
                <a16:creationId xmlns:a16="http://schemas.microsoft.com/office/drawing/2014/main" xmlns="" id="{DBA1A7DB-C9F4-CF46-A300-1E25FFA0C866}"/>
              </a:ext>
            </a:extLst>
          </p:cNvPr>
          <p:cNvSpPr>
            <a:spLocks noGrp="1"/>
          </p:cNvSpPr>
          <p:nvPr>
            <p:ph type="pic" sz="quarter" idx="15"/>
          </p:nvPr>
        </p:nvSpPr>
        <p:spPr>
          <a:xfrm>
            <a:off x="6943200" y="0"/>
            <a:ext cx="5248800" cy="5249688"/>
          </a:xfrm>
          <a:custGeom>
            <a:avLst/>
            <a:gdLst>
              <a:gd name="connsiteX0" fmla="*/ 0 w 5248800"/>
              <a:gd name="connsiteY0" fmla="*/ 0 h 5249688"/>
              <a:gd name="connsiteX1" fmla="*/ 5248800 w 5248800"/>
              <a:gd name="connsiteY1" fmla="*/ 0 h 5249688"/>
              <a:gd name="connsiteX2" fmla="*/ 5248800 w 5248800"/>
              <a:gd name="connsiteY2" fmla="*/ 4375266 h 5249688"/>
              <a:gd name="connsiteX3" fmla="*/ 4372800 w 5248800"/>
              <a:gd name="connsiteY3" fmla="*/ 5249688 h 5249688"/>
              <a:gd name="connsiteX4" fmla="*/ 4372800 w 5248800"/>
              <a:gd name="connsiteY4" fmla="*/ 4375266 h 5249688"/>
              <a:gd name="connsiteX5" fmla="*/ 3496800 w 5248800"/>
              <a:gd name="connsiteY5" fmla="*/ 5249688 h 5249688"/>
              <a:gd name="connsiteX6" fmla="*/ 3496800 w 5248800"/>
              <a:gd name="connsiteY6" fmla="*/ 4375266 h 5249688"/>
              <a:gd name="connsiteX7" fmla="*/ 2620800 w 5248800"/>
              <a:gd name="connsiteY7" fmla="*/ 5249688 h 5249688"/>
              <a:gd name="connsiteX8" fmla="*/ 2620800 w 5248800"/>
              <a:gd name="connsiteY8" fmla="*/ 4375266 h 5249688"/>
              <a:gd name="connsiteX9" fmla="*/ 1744800 w 5248800"/>
              <a:gd name="connsiteY9" fmla="*/ 5249688 h 5249688"/>
              <a:gd name="connsiteX10" fmla="*/ 1744800 w 5248800"/>
              <a:gd name="connsiteY10" fmla="*/ 4375266 h 5249688"/>
              <a:gd name="connsiteX11" fmla="*/ 868800 w 5248800"/>
              <a:gd name="connsiteY11" fmla="*/ 5249688 h 5249688"/>
              <a:gd name="connsiteX12" fmla="*/ 868800 w 5248800"/>
              <a:gd name="connsiteY12" fmla="*/ 4375266 h 5249688"/>
              <a:gd name="connsiteX13" fmla="*/ 0 w 5248800"/>
              <a:gd name="connsiteY13" fmla="*/ 5242501 h 524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48800" h="5249688">
                <a:moveTo>
                  <a:pt x="0" y="0"/>
                </a:moveTo>
                <a:lnTo>
                  <a:pt x="5248800" y="0"/>
                </a:lnTo>
                <a:lnTo>
                  <a:pt x="5248800" y="4375266"/>
                </a:lnTo>
                <a:lnTo>
                  <a:pt x="4372800" y="5249688"/>
                </a:lnTo>
                <a:lnTo>
                  <a:pt x="4372800" y="4375266"/>
                </a:lnTo>
                <a:lnTo>
                  <a:pt x="3496800" y="5249688"/>
                </a:lnTo>
                <a:lnTo>
                  <a:pt x="3496800" y="4375266"/>
                </a:lnTo>
                <a:lnTo>
                  <a:pt x="2620800" y="5249688"/>
                </a:lnTo>
                <a:lnTo>
                  <a:pt x="2620800" y="4375266"/>
                </a:lnTo>
                <a:lnTo>
                  <a:pt x="1744800" y="5249688"/>
                </a:lnTo>
                <a:lnTo>
                  <a:pt x="1744800" y="4375266"/>
                </a:lnTo>
                <a:lnTo>
                  <a:pt x="868800" y="5249688"/>
                </a:lnTo>
                <a:lnTo>
                  <a:pt x="868800" y="4375266"/>
                </a:lnTo>
                <a:lnTo>
                  <a:pt x="0" y="5242501"/>
                </a:lnTo>
                <a:close/>
              </a:path>
            </a:pathLst>
          </a:custGeom>
          <a:solidFill>
            <a:schemeClr val="bg2"/>
          </a:solidFill>
        </p:spPr>
        <p:txBody>
          <a:bodyPr wrap="square" anchor="ctr" anchorCtr="0">
            <a:noAutofit/>
          </a:bodyPr>
          <a:lstStyle>
            <a:lvl1pPr algn="ctr">
              <a:defRPr sz="2000"/>
            </a:lvl1pPr>
          </a:lstStyle>
          <a:p>
            <a:endParaRPr lang="en-GB" dirty="0"/>
          </a:p>
        </p:txBody>
      </p:sp>
      <p:grpSp>
        <p:nvGrpSpPr>
          <p:cNvPr id="7" name="Group 6"/>
          <p:cNvGrpSpPr/>
          <p:nvPr userDrawn="1"/>
        </p:nvGrpSpPr>
        <p:grpSpPr>
          <a:xfrm>
            <a:off x="10776449" y="5917889"/>
            <a:ext cx="1123706" cy="853654"/>
            <a:chOff x="10776449" y="5917889"/>
            <a:chExt cx="1123706" cy="853654"/>
          </a:xfrm>
        </p:grpSpPr>
        <p:sp>
          <p:nvSpPr>
            <p:cNvPr id="8"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TextBox 11"/>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FFFFFF"/>
                  </a:solidFill>
                </a:rPr>
                <a:t> Economics</a:t>
              </a:r>
            </a:p>
          </p:txBody>
        </p:sp>
      </p:grpSp>
    </p:spTree>
    <p:extLst>
      <p:ext uri="{BB962C8B-B14F-4D97-AF65-F5344CB8AC3E}">
        <p14:creationId xmlns:p14="http://schemas.microsoft.com/office/powerpoint/2010/main" val="7237316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No Lo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a16="http://schemas.microsoft.com/office/drawing/2014/main" xmlns="" id="{529B7E5C-1573-9F4E-88D4-81D2D88508B1}"/>
              </a:ext>
            </a:extLst>
          </p:cNvPr>
          <p:cNvSpPr>
            <a:spLocks noGrp="1"/>
          </p:cNvSpPr>
          <p:nvPr>
            <p:ph type="sldNum" sz="quarter" idx="12"/>
          </p:nvPr>
        </p:nvSpPr>
        <p:spPr>
          <a:xfrm>
            <a:off x="59942" y="6573600"/>
            <a:ext cx="720000" cy="288000"/>
          </a:xfrm>
          <a:prstGeom prst="rect">
            <a:avLst/>
          </a:prstGeom>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grpSp>
        <p:nvGrpSpPr>
          <p:cNvPr id="5" name="Group 4"/>
          <p:cNvGrpSpPr/>
          <p:nvPr userDrawn="1"/>
        </p:nvGrpSpPr>
        <p:grpSpPr>
          <a:xfrm>
            <a:off x="10776449" y="5917889"/>
            <a:ext cx="1123706" cy="853654"/>
            <a:chOff x="10776449" y="5917889"/>
            <a:chExt cx="1123706" cy="853654"/>
          </a:xfrm>
        </p:grpSpPr>
        <p:sp>
          <p:nvSpPr>
            <p:cNvPr id="8"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FFFFFF"/>
                  </a:solidFill>
                </a:rPr>
                <a:t> Economics</a:t>
              </a:r>
            </a:p>
          </p:txBody>
        </p:sp>
      </p:grpSp>
    </p:spTree>
    <p:extLst>
      <p:ext uri="{BB962C8B-B14F-4D97-AF65-F5344CB8AC3E}">
        <p14:creationId xmlns:p14="http://schemas.microsoft.com/office/powerpoint/2010/main" val="356040634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23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solidFill>
                <a:srgbClr val="FFFFFF"/>
              </a:solidFill>
              <a:sym typeface="Aktiv Grotesk" panose="020B05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D44D3515-2813-423B-A74F-59FAC00850C4}"/>
              </a:ext>
            </a:extLst>
          </p:cNvPr>
          <p:cNvSpPr>
            <a:spLocks noGrp="1"/>
          </p:cNvSpPr>
          <p:nvPr>
            <p:ph type="sldNum" sz="quarter" idx="4"/>
          </p:nvPr>
        </p:nvSpPr>
        <p:spPr>
          <a:xfrm>
            <a:off x="123981" y="65700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spTree>
    <p:extLst>
      <p:ext uri="{BB962C8B-B14F-4D97-AF65-F5344CB8AC3E}">
        <p14:creationId xmlns:p14="http://schemas.microsoft.com/office/powerpoint/2010/main" val="1483376658"/>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tyle 2">
    <p:bg>
      <p:bgPr>
        <a:solidFill>
          <a:schemeClr val="accent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 xmlns:a16="http://schemas.microsoft.com/office/drawing/2014/main" id="{B391F902-427D-AE47-AB21-70E08B278D64}"/>
              </a:ext>
            </a:extLst>
          </p:cNvPr>
          <p:cNvSpPr>
            <a:spLocks noGrp="1"/>
          </p:cNvSpPr>
          <p:nvPr>
            <p:ph type="pic" sz="quarter" idx="13"/>
          </p:nvPr>
        </p:nvSpPr>
        <p:spPr>
          <a:xfrm>
            <a:off x="6102000" y="0"/>
            <a:ext cx="6091200" cy="6858000"/>
          </a:xfrm>
          <a:custGeom>
            <a:avLst/>
            <a:gdLst>
              <a:gd name="connsiteX0" fmla="*/ 0 w 6091200"/>
              <a:gd name="connsiteY0" fmla="*/ 0 h 6858000"/>
              <a:gd name="connsiteX1" fmla="*/ 6091200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1200" h="6858000">
                <a:moveTo>
                  <a:pt x="0" y="0"/>
                </a:moveTo>
                <a:lnTo>
                  <a:pt x="6091200" y="0"/>
                </a:lnTo>
                <a:lnTo>
                  <a:pt x="6091200" y="6858000"/>
                </a:lnTo>
                <a:lnTo>
                  <a:pt x="2286000" y="6858000"/>
                </a:lnTo>
                <a:lnTo>
                  <a:pt x="2286000" y="3429000"/>
                </a:lnTo>
                <a:lnTo>
                  <a:pt x="0" y="3429000"/>
                </a:lnTo>
                <a:close/>
              </a:path>
            </a:pathLst>
          </a:custGeom>
          <a:solidFill>
            <a:schemeClr val="bg2"/>
          </a:solidFill>
          <a:ln>
            <a:noFill/>
          </a:ln>
        </p:spPr>
        <p:txBody>
          <a:bodyPr wrap="square" anchor="ctr" anchorCtr="0">
            <a:noAutofit/>
          </a:bodyPr>
          <a:lstStyle>
            <a:lvl1pPr algn="ctr">
              <a:defRPr sz="2000"/>
            </a:lvl1pPr>
          </a:lstStyle>
          <a:p>
            <a:endParaRPr lang="en-GB" dirty="0"/>
          </a:p>
        </p:txBody>
      </p:sp>
      <p:sp>
        <p:nvSpPr>
          <p:cNvPr id="17" name="Title 1">
            <a:extLst>
              <a:ext uri="{FF2B5EF4-FFF2-40B4-BE49-F238E27FC236}">
                <a16:creationId xmlns=""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 xmlns:a16="http://schemas.microsoft.com/office/drawing/2014/main" id="{0B7F3AF0-22C6-CD4E-B1AD-F64EA21AD561}"/>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4662E3C5-6C5C-B64A-8608-EE5898873FAE}" type="datetimeFigureOut">
              <a:rPr lang="en-US" smtClean="0">
                <a:solidFill>
                  <a:srgbClr val="FFFFFF"/>
                </a:solidFill>
              </a:rPr>
              <a:pPr/>
              <a:t>27-Feb-20</a:t>
            </a:fld>
            <a:endParaRPr lang="en-US" dirty="0">
              <a:solidFill>
                <a:srgbClr val="FFFFFF"/>
              </a:solidFill>
            </a:endParaRPr>
          </a:p>
        </p:txBody>
      </p:sp>
      <p:sp>
        <p:nvSpPr>
          <p:cNvPr id="7" name="Freeform 5">
            <a:extLst>
              <a:ext uri="{FF2B5EF4-FFF2-40B4-BE49-F238E27FC236}">
                <a16:creationId xmlns="" xmlns:a16="http://schemas.microsoft.com/office/drawing/2014/main" id="{0C7D4C7D-8888-F24A-8D56-9B5233DECD73}"/>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Subtitle 2">
            <a:extLst>
              <a:ext uri="{FF2B5EF4-FFF2-40B4-BE49-F238E27FC236}">
                <a16:creationId xmlns=""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Tree>
    <p:extLst>
      <p:ext uri="{BB962C8B-B14F-4D97-AF65-F5344CB8AC3E}">
        <p14:creationId xmlns:p14="http://schemas.microsoft.com/office/powerpoint/2010/main" val="360490574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 xmlns:a16="http://schemas.microsoft.com/office/drawing/2014/main"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sp>
        <p:nvSpPr>
          <p:cNvPr id="8" name="Freeform 5">
            <a:extLst>
              <a:ext uri="{FF2B5EF4-FFF2-40B4-BE49-F238E27FC236}">
                <a16:creationId xmlns="" xmlns:a16="http://schemas.microsoft.com/office/drawing/2014/main" id="{8A183D33-F157-7142-B2D3-D4E025F8371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 name="TextBox 6"/>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FFFFFF"/>
                </a:solidFill>
              </a:rPr>
              <a:t> Economics</a:t>
            </a:r>
          </a:p>
        </p:txBody>
      </p:sp>
    </p:spTree>
    <p:extLst>
      <p:ext uri="{BB962C8B-B14F-4D97-AF65-F5344CB8AC3E}">
        <p14:creationId xmlns:p14="http://schemas.microsoft.com/office/powerpoint/2010/main" val="252549262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No Lo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 xmlns:a16="http://schemas.microsoft.com/office/drawing/2014/main"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sp>
        <p:nvSpPr>
          <p:cNvPr id="7" name="Freeform 5">
            <a:extLst>
              <a:ext uri="{FF2B5EF4-FFF2-40B4-BE49-F238E27FC236}">
                <a16:creationId xmlns="" xmlns:a16="http://schemas.microsoft.com/office/drawing/2014/main" id="{A2E6C500-BE65-7D4D-9151-1D3E24C5AED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TextBox 7"/>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FFFFFF"/>
                </a:solidFill>
              </a:rPr>
              <a:t> Economics</a:t>
            </a:r>
          </a:p>
        </p:txBody>
      </p:sp>
    </p:spTree>
    <p:extLst>
      <p:ext uri="{BB962C8B-B14F-4D97-AF65-F5344CB8AC3E}">
        <p14:creationId xmlns:p14="http://schemas.microsoft.com/office/powerpoint/2010/main" val="20270468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30C526-47DC-3B45-BDB4-3CBB68F7E6B5}"/>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 xmlns:a16="http://schemas.microsoft.com/office/drawing/2014/main" id="{DEA3E96B-CBB6-3C49-A743-98A233E35B11}"/>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a:solidFill>
                <a:srgbClr val="1E32FA"/>
              </a:solidFill>
            </a:endParaRPr>
          </a:p>
        </p:txBody>
      </p:sp>
    </p:spTree>
    <p:extLst>
      <p:ext uri="{BB962C8B-B14F-4D97-AF65-F5344CB8AC3E}">
        <p14:creationId xmlns:p14="http://schemas.microsoft.com/office/powerpoint/2010/main" val="122101846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962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solidFill>
                <a:srgbClr val="FFFFFF"/>
              </a:solidFill>
              <a:sym typeface="Aktiv Grotesk" panose="020B05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 xmlns:a16="http://schemas.microsoft.com/office/drawing/2014/main" id="{D44D3515-2813-423B-A74F-59FAC00850C4}"/>
              </a:ext>
            </a:extLst>
          </p:cNvPr>
          <p:cNvSpPr>
            <a:spLocks noGrp="1"/>
          </p:cNvSpPr>
          <p:nvPr>
            <p:ph type="sldNum" sz="quarter" idx="4"/>
          </p:nvPr>
        </p:nvSpPr>
        <p:spPr>
          <a:xfrm>
            <a:off x="123981" y="65700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spTree>
    <p:extLst>
      <p:ext uri="{BB962C8B-B14F-4D97-AF65-F5344CB8AC3E}">
        <p14:creationId xmlns:p14="http://schemas.microsoft.com/office/powerpoint/2010/main" val="2767928492"/>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tyle 2">
    <p:bg>
      <p:bgPr>
        <a:solidFill>
          <a:schemeClr val="accent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 xmlns:a16="http://schemas.microsoft.com/office/drawing/2014/main" id="{B391F902-427D-AE47-AB21-70E08B278D64}"/>
              </a:ext>
            </a:extLst>
          </p:cNvPr>
          <p:cNvSpPr>
            <a:spLocks noGrp="1"/>
          </p:cNvSpPr>
          <p:nvPr>
            <p:ph type="pic" sz="quarter" idx="13"/>
          </p:nvPr>
        </p:nvSpPr>
        <p:spPr>
          <a:xfrm>
            <a:off x="6102000" y="0"/>
            <a:ext cx="6091200" cy="6858000"/>
          </a:xfrm>
          <a:custGeom>
            <a:avLst/>
            <a:gdLst>
              <a:gd name="connsiteX0" fmla="*/ 0 w 6091200"/>
              <a:gd name="connsiteY0" fmla="*/ 0 h 6858000"/>
              <a:gd name="connsiteX1" fmla="*/ 6091200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1200" h="6858000">
                <a:moveTo>
                  <a:pt x="0" y="0"/>
                </a:moveTo>
                <a:lnTo>
                  <a:pt x="6091200" y="0"/>
                </a:lnTo>
                <a:lnTo>
                  <a:pt x="6091200" y="6858000"/>
                </a:lnTo>
                <a:lnTo>
                  <a:pt x="2286000" y="6858000"/>
                </a:lnTo>
                <a:lnTo>
                  <a:pt x="2286000" y="3429000"/>
                </a:lnTo>
                <a:lnTo>
                  <a:pt x="0" y="3429000"/>
                </a:lnTo>
                <a:close/>
              </a:path>
            </a:pathLst>
          </a:custGeom>
          <a:solidFill>
            <a:schemeClr val="bg2"/>
          </a:solidFill>
          <a:ln>
            <a:noFill/>
          </a:ln>
        </p:spPr>
        <p:txBody>
          <a:bodyPr wrap="square" anchor="ctr" anchorCtr="0">
            <a:noAutofit/>
          </a:bodyPr>
          <a:lstStyle>
            <a:lvl1pPr algn="ctr">
              <a:defRPr sz="2000"/>
            </a:lvl1pPr>
          </a:lstStyle>
          <a:p>
            <a:endParaRPr lang="en-GB" dirty="0"/>
          </a:p>
        </p:txBody>
      </p:sp>
      <p:sp>
        <p:nvSpPr>
          <p:cNvPr id="17" name="Title 1">
            <a:extLst>
              <a:ext uri="{FF2B5EF4-FFF2-40B4-BE49-F238E27FC236}">
                <a16:creationId xmlns=""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 xmlns:a16="http://schemas.microsoft.com/office/drawing/2014/main" id="{0B7F3AF0-22C6-CD4E-B1AD-F64EA21AD561}"/>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4662E3C5-6C5C-B64A-8608-EE5898873FAE}" type="datetimeFigureOut">
              <a:rPr lang="en-US" smtClean="0">
                <a:solidFill>
                  <a:srgbClr val="FFFFFF"/>
                </a:solidFill>
              </a:rPr>
              <a:pPr/>
              <a:t>27-Feb-20</a:t>
            </a:fld>
            <a:endParaRPr lang="en-US" dirty="0">
              <a:solidFill>
                <a:srgbClr val="FFFFFF"/>
              </a:solidFill>
            </a:endParaRPr>
          </a:p>
        </p:txBody>
      </p:sp>
      <p:sp>
        <p:nvSpPr>
          <p:cNvPr id="7" name="Freeform 5">
            <a:extLst>
              <a:ext uri="{FF2B5EF4-FFF2-40B4-BE49-F238E27FC236}">
                <a16:creationId xmlns="" xmlns:a16="http://schemas.microsoft.com/office/drawing/2014/main" id="{0C7D4C7D-8888-F24A-8D56-9B5233DECD73}"/>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Subtitle 2">
            <a:extLst>
              <a:ext uri="{FF2B5EF4-FFF2-40B4-BE49-F238E27FC236}">
                <a16:creationId xmlns=""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Tree>
    <p:extLst>
      <p:ext uri="{BB962C8B-B14F-4D97-AF65-F5344CB8AC3E}">
        <p14:creationId xmlns:p14="http://schemas.microsoft.com/office/powerpoint/2010/main" val="99123861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tyle 2">
    <p:bg>
      <p:bgPr>
        <a:solidFill>
          <a:schemeClr val="accent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xmlns="" id="{B391F902-427D-AE47-AB21-70E08B278D64}"/>
              </a:ext>
            </a:extLst>
          </p:cNvPr>
          <p:cNvSpPr>
            <a:spLocks noGrp="1"/>
          </p:cNvSpPr>
          <p:nvPr>
            <p:ph type="pic" sz="quarter" idx="13"/>
          </p:nvPr>
        </p:nvSpPr>
        <p:spPr>
          <a:xfrm>
            <a:off x="6102000" y="0"/>
            <a:ext cx="6091200" cy="6858000"/>
          </a:xfrm>
          <a:custGeom>
            <a:avLst/>
            <a:gdLst>
              <a:gd name="connsiteX0" fmla="*/ 0 w 6091200"/>
              <a:gd name="connsiteY0" fmla="*/ 0 h 6858000"/>
              <a:gd name="connsiteX1" fmla="*/ 6091200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1200" h="6858000">
                <a:moveTo>
                  <a:pt x="0" y="0"/>
                </a:moveTo>
                <a:lnTo>
                  <a:pt x="6091200" y="0"/>
                </a:lnTo>
                <a:lnTo>
                  <a:pt x="6091200" y="6858000"/>
                </a:lnTo>
                <a:lnTo>
                  <a:pt x="2286000" y="6858000"/>
                </a:lnTo>
                <a:lnTo>
                  <a:pt x="2286000" y="3429000"/>
                </a:lnTo>
                <a:lnTo>
                  <a:pt x="0" y="3429000"/>
                </a:lnTo>
                <a:close/>
              </a:path>
            </a:pathLst>
          </a:custGeom>
          <a:solidFill>
            <a:schemeClr val="bg2"/>
          </a:solidFill>
          <a:ln>
            <a:noFill/>
          </a:ln>
        </p:spPr>
        <p:txBody>
          <a:bodyPr wrap="square" anchor="ctr" anchorCtr="0">
            <a:noAutofit/>
          </a:bodyPr>
          <a:lstStyle>
            <a:lvl1pPr algn="ctr">
              <a:defRPr sz="2000"/>
            </a:lvl1pPr>
          </a:lstStyle>
          <a:p>
            <a:endParaRPr lang="en-GB" dirty="0"/>
          </a:p>
        </p:txBody>
      </p:sp>
      <p:sp>
        <p:nvSpPr>
          <p:cNvPr id="17" name="Title 1">
            <a:extLst>
              <a:ext uri="{FF2B5EF4-FFF2-40B4-BE49-F238E27FC236}">
                <a16:creationId xmlns:a16="http://schemas.microsoft.com/office/drawing/2014/main" xmlns=""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a16="http://schemas.microsoft.com/office/drawing/2014/main" xmlns="" id="{0B7F3AF0-22C6-CD4E-B1AD-F64EA21AD561}"/>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7AC614DE-6CAF-4198-B8F0-F546E04DFA59}" type="datetime1">
              <a:rPr lang="en-US" smtClean="0">
                <a:solidFill>
                  <a:srgbClr val="FFFFFF"/>
                </a:solidFill>
              </a:rPr>
              <a:pPr/>
              <a:t>27-Feb-20</a:t>
            </a:fld>
            <a:endParaRPr lang="en-US" dirty="0">
              <a:solidFill>
                <a:srgbClr val="FFFFFF"/>
              </a:solidFill>
            </a:endParaRPr>
          </a:p>
        </p:txBody>
      </p:sp>
      <p:sp>
        <p:nvSpPr>
          <p:cNvPr id="8" name="Subtitle 2">
            <a:extLst>
              <a:ext uri="{FF2B5EF4-FFF2-40B4-BE49-F238E27FC236}">
                <a16:creationId xmlns:a16="http://schemas.microsoft.com/office/drawing/2014/main" xmlns=""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grpSp>
        <p:nvGrpSpPr>
          <p:cNvPr id="10" name="Group 9"/>
          <p:cNvGrpSpPr/>
          <p:nvPr userDrawn="1"/>
        </p:nvGrpSpPr>
        <p:grpSpPr>
          <a:xfrm>
            <a:off x="10776449" y="5917889"/>
            <a:ext cx="1123706" cy="853654"/>
            <a:chOff x="10776449" y="5917889"/>
            <a:chExt cx="1123706" cy="853654"/>
          </a:xfrm>
        </p:grpSpPr>
        <p:sp>
          <p:nvSpPr>
            <p:cNvPr id="11"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TextBox 11"/>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24393544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 xmlns:a16="http://schemas.microsoft.com/office/drawing/2014/main"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sp>
        <p:nvSpPr>
          <p:cNvPr id="8" name="Freeform 5">
            <a:extLst>
              <a:ext uri="{FF2B5EF4-FFF2-40B4-BE49-F238E27FC236}">
                <a16:creationId xmlns="" xmlns:a16="http://schemas.microsoft.com/office/drawing/2014/main" id="{8A183D33-F157-7142-B2D3-D4E025F8371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 name="TextBox 6"/>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FFFFFF"/>
                </a:solidFill>
              </a:rPr>
              <a:t> Economics</a:t>
            </a:r>
          </a:p>
        </p:txBody>
      </p:sp>
    </p:spTree>
    <p:extLst>
      <p:ext uri="{BB962C8B-B14F-4D97-AF65-F5344CB8AC3E}">
        <p14:creationId xmlns:p14="http://schemas.microsoft.com/office/powerpoint/2010/main" val="7305352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No Lo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 xmlns:a16="http://schemas.microsoft.com/office/drawing/2014/main"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sp>
        <p:nvSpPr>
          <p:cNvPr id="7" name="Freeform 5">
            <a:extLst>
              <a:ext uri="{FF2B5EF4-FFF2-40B4-BE49-F238E27FC236}">
                <a16:creationId xmlns="" xmlns:a16="http://schemas.microsoft.com/office/drawing/2014/main" id="{A2E6C500-BE65-7D4D-9151-1D3E24C5AED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TextBox 7"/>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FFFFFF"/>
                </a:solidFill>
              </a:rPr>
              <a:t> Economics</a:t>
            </a:r>
          </a:p>
        </p:txBody>
      </p:sp>
    </p:spTree>
    <p:extLst>
      <p:ext uri="{BB962C8B-B14F-4D97-AF65-F5344CB8AC3E}">
        <p14:creationId xmlns:p14="http://schemas.microsoft.com/office/powerpoint/2010/main" val="378193528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372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solidFill>
                <a:srgbClr val="FFFFFF"/>
              </a:solidFill>
              <a:sym typeface="Aktiv Grotesk" panose="020B05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 xmlns:a16="http://schemas.microsoft.com/office/drawing/2014/main" id="{D44D3515-2813-423B-A74F-59FAC00850C4}"/>
              </a:ext>
            </a:extLst>
          </p:cNvPr>
          <p:cNvSpPr>
            <a:spLocks noGrp="1"/>
          </p:cNvSpPr>
          <p:nvPr>
            <p:ph type="sldNum" sz="quarter" idx="4"/>
          </p:nvPr>
        </p:nvSpPr>
        <p:spPr>
          <a:xfrm>
            <a:off x="123981" y="65700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spTree>
    <p:extLst>
      <p:ext uri="{BB962C8B-B14F-4D97-AF65-F5344CB8AC3E}">
        <p14:creationId xmlns:p14="http://schemas.microsoft.com/office/powerpoint/2010/main" val="327378088"/>
      </p:ext>
    </p:extLst>
  </p:cSld>
  <p:clrMapOvr>
    <a:masterClrMapping/>
  </p:clrMapOvr>
  <p:transition spd="slow">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tyle 2">
    <p:bg>
      <p:bgPr>
        <a:solidFill>
          <a:schemeClr val="accent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 xmlns:a16="http://schemas.microsoft.com/office/drawing/2014/main" id="{B391F902-427D-AE47-AB21-70E08B278D64}"/>
              </a:ext>
            </a:extLst>
          </p:cNvPr>
          <p:cNvSpPr>
            <a:spLocks noGrp="1"/>
          </p:cNvSpPr>
          <p:nvPr>
            <p:ph type="pic" sz="quarter" idx="13"/>
          </p:nvPr>
        </p:nvSpPr>
        <p:spPr>
          <a:xfrm>
            <a:off x="6102000" y="0"/>
            <a:ext cx="6091200" cy="6858000"/>
          </a:xfrm>
          <a:custGeom>
            <a:avLst/>
            <a:gdLst>
              <a:gd name="connsiteX0" fmla="*/ 0 w 6091200"/>
              <a:gd name="connsiteY0" fmla="*/ 0 h 6858000"/>
              <a:gd name="connsiteX1" fmla="*/ 6091200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1200" h="6858000">
                <a:moveTo>
                  <a:pt x="0" y="0"/>
                </a:moveTo>
                <a:lnTo>
                  <a:pt x="6091200" y="0"/>
                </a:lnTo>
                <a:lnTo>
                  <a:pt x="6091200" y="6858000"/>
                </a:lnTo>
                <a:lnTo>
                  <a:pt x="2286000" y="6858000"/>
                </a:lnTo>
                <a:lnTo>
                  <a:pt x="2286000" y="3429000"/>
                </a:lnTo>
                <a:lnTo>
                  <a:pt x="0" y="3429000"/>
                </a:lnTo>
                <a:close/>
              </a:path>
            </a:pathLst>
          </a:custGeom>
          <a:solidFill>
            <a:schemeClr val="bg2"/>
          </a:solidFill>
          <a:ln>
            <a:noFill/>
          </a:ln>
        </p:spPr>
        <p:txBody>
          <a:bodyPr wrap="square" anchor="ctr" anchorCtr="0">
            <a:noAutofit/>
          </a:bodyPr>
          <a:lstStyle>
            <a:lvl1pPr algn="ctr">
              <a:defRPr sz="2000"/>
            </a:lvl1pPr>
          </a:lstStyle>
          <a:p>
            <a:endParaRPr lang="en-GB" dirty="0"/>
          </a:p>
        </p:txBody>
      </p:sp>
      <p:sp>
        <p:nvSpPr>
          <p:cNvPr id="17" name="Title 1">
            <a:extLst>
              <a:ext uri="{FF2B5EF4-FFF2-40B4-BE49-F238E27FC236}">
                <a16:creationId xmlns=""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 xmlns:a16="http://schemas.microsoft.com/office/drawing/2014/main" id="{0B7F3AF0-22C6-CD4E-B1AD-F64EA21AD561}"/>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4662E3C5-6C5C-B64A-8608-EE5898873FAE}" type="datetimeFigureOut">
              <a:rPr lang="en-US" smtClean="0">
                <a:solidFill>
                  <a:srgbClr val="FFFFFF"/>
                </a:solidFill>
              </a:rPr>
              <a:pPr/>
              <a:t>27-Feb-20</a:t>
            </a:fld>
            <a:endParaRPr lang="en-US" dirty="0">
              <a:solidFill>
                <a:srgbClr val="FFFFFF"/>
              </a:solidFill>
            </a:endParaRPr>
          </a:p>
        </p:txBody>
      </p:sp>
      <p:sp>
        <p:nvSpPr>
          <p:cNvPr id="7" name="Freeform 5">
            <a:extLst>
              <a:ext uri="{FF2B5EF4-FFF2-40B4-BE49-F238E27FC236}">
                <a16:creationId xmlns="" xmlns:a16="http://schemas.microsoft.com/office/drawing/2014/main" id="{0C7D4C7D-8888-F24A-8D56-9B5233DECD73}"/>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Subtitle 2">
            <a:extLst>
              <a:ext uri="{FF2B5EF4-FFF2-40B4-BE49-F238E27FC236}">
                <a16:creationId xmlns=""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Tree>
    <p:extLst>
      <p:ext uri="{BB962C8B-B14F-4D97-AF65-F5344CB8AC3E}">
        <p14:creationId xmlns:p14="http://schemas.microsoft.com/office/powerpoint/2010/main" val="370517084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 xmlns:a16="http://schemas.microsoft.com/office/drawing/2014/main"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sp>
        <p:nvSpPr>
          <p:cNvPr id="8" name="Freeform 5">
            <a:extLst>
              <a:ext uri="{FF2B5EF4-FFF2-40B4-BE49-F238E27FC236}">
                <a16:creationId xmlns="" xmlns:a16="http://schemas.microsoft.com/office/drawing/2014/main" id="{8A183D33-F157-7142-B2D3-D4E025F8371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 name="TextBox 6"/>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FFFFFF"/>
                </a:solidFill>
              </a:rPr>
              <a:t> Economics</a:t>
            </a:r>
          </a:p>
        </p:txBody>
      </p:sp>
    </p:spTree>
    <p:extLst>
      <p:ext uri="{BB962C8B-B14F-4D97-AF65-F5344CB8AC3E}">
        <p14:creationId xmlns:p14="http://schemas.microsoft.com/office/powerpoint/2010/main" val="367218874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No Lo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 xmlns:a16="http://schemas.microsoft.com/office/drawing/2014/main"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sp>
        <p:nvSpPr>
          <p:cNvPr id="7" name="Freeform 5">
            <a:extLst>
              <a:ext uri="{FF2B5EF4-FFF2-40B4-BE49-F238E27FC236}">
                <a16:creationId xmlns="" xmlns:a16="http://schemas.microsoft.com/office/drawing/2014/main" id="{A2E6C500-BE65-7D4D-9151-1D3E24C5AED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TextBox 7"/>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FFFFFF"/>
                </a:solidFill>
              </a:rPr>
              <a:t> Economics</a:t>
            </a:r>
          </a:p>
        </p:txBody>
      </p:sp>
    </p:spTree>
    <p:extLst>
      <p:ext uri="{BB962C8B-B14F-4D97-AF65-F5344CB8AC3E}">
        <p14:creationId xmlns:p14="http://schemas.microsoft.com/office/powerpoint/2010/main" val="167015461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tyle 2">
    <p:bg>
      <p:bgPr>
        <a:solidFill>
          <a:schemeClr val="accent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xmlns="" id="{B391F902-427D-AE47-AB21-70E08B278D64}"/>
              </a:ext>
            </a:extLst>
          </p:cNvPr>
          <p:cNvSpPr>
            <a:spLocks noGrp="1"/>
          </p:cNvSpPr>
          <p:nvPr>
            <p:ph type="pic" sz="quarter" idx="13"/>
          </p:nvPr>
        </p:nvSpPr>
        <p:spPr>
          <a:xfrm>
            <a:off x="6102000" y="0"/>
            <a:ext cx="6091200" cy="6858000"/>
          </a:xfrm>
          <a:custGeom>
            <a:avLst/>
            <a:gdLst>
              <a:gd name="connsiteX0" fmla="*/ 0 w 6091200"/>
              <a:gd name="connsiteY0" fmla="*/ 0 h 6858000"/>
              <a:gd name="connsiteX1" fmla="*/ 6091200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1200" h="6858000">
                <a:moveTo>
                  <a:pt x="0" y="0"/>
                </a:moveTo>
                <a:lnTo>
                  <a:pt x="6091200" y="0"/>
                </a:lnTo>
                <a:lnTo>
                  <a:pt x="6091200" y="6858000"/>
                </a:lnTo>
                <a:lnTo>
                  <a:pt x="2286000" y="6858000"/>
                </a:lnTo>
                <a:lnTo>
                  <a:pt x="2286000" y="3429000"/>
                </a:lnTo>
                <a:lnTo>
                  <a:pt x="0" y="3429000"/>
                </a:lnTo>
                <a:close/>
              </a:path>
            </a:pathLst>
          </a:custGeom>
          <a:solidFill>
            <a:schemeClr val="bg2"/>
          </a:solidFill>
          <a:ln>
            <a:noFill/>
          </a:ln>
        </p:spPr>
        <p:txBody>
          <a:bodyPr wrap="square" anchor="ctr" anchorCtr="0">
            <a:noAutofit/>
          </a:bodyPr>
          <a:lstStyle>
            <a:lvl1pPr algn="ctr">
              <a:defRPr sz="2000"/>
            </a:lvl1pPr>
          </a:lstStyle>
          <a:p>
            <a:endParaRPr lang="en-GB" dirty="0"/>
          </a:p>
        </p:txBody>
      </p:sp>
      <p:sp>
        <p:nvSpPr>
          <p:cNvPr id="17" name="Title 1">
            <a:extLst>
              <a:ext uri="{FF2B5EF4-FFF2-40B4-BE49-F238E27FC236}">
                <a16:creationId xmlns:a16="http://schemas.microsoft.com/office/drawing/2014/main" xmlns=""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a16="http://schemas.microsoft.com/office/drawing/2014/main" xmlns="" id="{0B7F3AF0-22C6-CD4E-B1AD-F64EA21AD561}"/>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4662E3C5-6C5C-B64A-8608-EE5898873FAE}" type="datetimeFigureOut">
              <a:rPr lang="en-US" smtClean="0">
                <a:solidFill>
                  <a:srgbClr val="FFFFFF"/>
                </a:solidFill>
              </a:rPr>
              <a:pPr/>
              <a:t>27-Feb-20</a:t>
            </a:fld>
            <a:endParaRPr lang="en-US" dirty="0">
              <a:solidFill>
                <a:srgbClr val="FFFFFF"/>
              </a:solidFill>
            </a:endParaRPr>
          </a:p>
        </p:txBody>
      </p:sp>
      <p:sp>
        <p:nvSpPr>
          <p:cNvPr id="7" name="Freeform 5">
            <a:extLst>
              <a:ext uri="{FF2B5EF4-FFF2-40B4-BE49-F238E27FC236}">
                <a16:creationId xmlns:a16="http://schemas.microsoft.com/office/drawing/2014/main" xmlns="" id="{0C7D4C7D-8888-F24A-8D56-9B5233DECD73}"/>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Subtitle 2">
            <a:extLst>
              <a:ext uri="{FF2B5EF4-FFF2-40B4-BE49-F238E27FC236}">
                <a16:creationId xmlns:a16="http://schemas.microsoft.com/office/drawing/2014/main" xmlns=""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Tree>
    <p:extLst>
      <p:ext uri="{BB962C8B-B14F-4D97-AF65-F5344CB8AC3E}">
        <p14:creationId xmlns:p14="http://schemas.microsoft.com/office/powerpoint/2010/main" val="26201597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a16="http://schemas.microsoft.com/office/drawing/2014/main" xmlns=""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sp>
        <p:nvSpPr>
          <p:cNvPr id="8" name="Freeform 5">
            <a:extLst>
              <a:ext uri="{FF2B5EF4-FFF2-40B4-BE49-F238E27FC236}">
                <a16:creationId xmlns:a16="http://schemas.microsoft.com/office/drawing/2014/main" xmlns="" id="{8A183D33-F157-7142-B2D3-D4E025F8371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 name="TextBox 6"/>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FFFFFF"/>
                </a:solidFill>
              </a:rPr>
              <a:t> Economics</a:t>
            </a:r>
          </a:p>
        </p:txBody>
      </p:sp>
    </p:spTree>
    <p:extLst>
      <p:ext uri="{BB962C8B-B14F-4D97-AF65-F5344CB8AC3E}">
        <p14:creationId xmlns:p14="http://schemas.microsoft.com/office/powerpoint/2010/main" val="354325375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No Lo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a16="http://schemas.microsoft.com/office/drawing/2014/main" xmlns=""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sp>
        <p:nvSpPr>
          <p:cNvPr id="7" name="Freeform 5">
            <a:extLst>
              <a:ext uri="{FF2B5EF4-FFF2-40B4-BE49-F238E27FC236}">
                <a16:creationId xmlns:a16="http://schemas.microsoft.com/office/drawing/2014/main" xmlns="" id="{A2E6C500-BE65-7D4D-9151-1D3E24C5AED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TextBox 7"/>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FFFFFF"/>
                </a:solidFill>
              </a:rPr>
              <a:t> Economics</a:t>
            </a:r>
          </a:p>
        </p:txBody>
      </p:sp>
    </p:spTree>
    <p:extLst>
      <p:ext uri="{BB962C8B-B14F-4D97-AF65-F5344CB8AC3E}">
        <p14:creationId xmlns:p14="http://schemas.microsoft.com/office/powerpoint/2010/main" val="270521987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0C526-47DC-3B45-BDB4-3CBB68F7E6B5}"/>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xmlns="" id="{DEA3E96B-CBB6-3C49-A743-98A233E35B11}"/>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a:solidFill>
                <a:srgbClr val="1E32FA"/>
              </a:solidFill>
            </a:endParaRPr>
          </a:p>
        </p:txBody>
      </p:sp>
    </p:spTree>
    <p:extLst>
      <p:ext uri="{BB962C8B-B14F-4D97-AF65-F5344CB8AC3E}">
        <p14:creationId xmlns:p14="http://schemas.microsoft.com/office/powerpoint/2010/main" val="120770996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Style 2">
    <p:bg>
      <p:bgPr>
        <a:solidFill>
          <a:schemeClr val="accent1"/>
        </a:solid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3"/>
          </p:nvPr>
        </p:nvSpPr>
        <p:spPr>
          <a:xfrm>
            <a:off x="5788800" y="1"/>
            <a:ext cx="6412180" cy="6858001"/>
          </a:xfrm>
          <a:custGeom>
            <a:avLst/>
            <a:gdLst>
              <a:gd name="connsiteX0" fmla="*/ 0 w 6849788"/>
              <a:gd name="connsiteY0" fmla="*/ 0 h 6850063"/>
              <a:gd name="connsiteX1" fmla="*/ 6849788 w 6849788"/>
              <a:gd name="connsiteY1" fmla="*/ 0 h 6850063"/>
              <a:gd name="connsiteX2" fmla="*/ 6849788 w 6849788"/>
              <a:gd name="connsiteY2" fmla="*/ 6850063 h 6850063"/>
              <a:gd name="connsiteX3" fmla="*/ 2276020 w 6849788"/>
              <a:gd name="connsiteY3" fmla="*/ 6850063 h 6850063"/>
              <a:gd name="connsiteX4" fmla="*/ 0 w 6849788"/>
              <a:gd name="connsiteY4" fmla="*/ 4572000 h 6850063"/>
              <a:gd name="connsiteX0" fmla="*/ 0 w 6849788"/>
              <a:gd name="connsiteY0" fmla="*/ 0 h 6850063"/>
              <a:gd name="connsiteX1" fmla="*/ 6435598 w 6849788"/>
              <a:gd name="connsiteY1" fmla="*/ 0 h 6850063"/>
              <a:gd name="connsiteX2" fmla="*/ 6849788 w 6849788"/>
              <a:gd name="connsiteY2" fmla="*/ 6850063 h 6850063"/>
              <a:gd name="connsiteX3" fmla="*/ 2276020 w 6849788"/>
              <a:gd name="connsiteY3" fmla="*/ 6850063 h 6850063"/>
              <a:gd name="connsiteX4" fmla="*/ 0 w 6849788"/>
              <a:gd name="connsiteY4" fmla="*/ 4572000 h 6850063"/>
              <a:gd name="connsiteX5" fmla="*/ 0 w 6849788"/>
              <a:gd name="connsiteY5" fmla="*/ 0 h 6850063"/>
              <a:gd name="connsiteX0" fmla="*/ 0 w 6435598"/>
              <a:gd name="connsiteY0" fmla="*/ 0 h 6850063"/>
              <a:gd name="connsiteX1" fmla="*/ 6435598 w 6435598"/>
              <a:gd name="connsiteY1" fmla="*/ 0 h 6850063"/>
              <a:gd name="connsiteX2" fmla="*/ 5734661 w 6435598"/>
              <a:gd name="connsiteY2" fmla="*/ 6850063 h 6850063"/>
              <a:gd name="connsiteX3" fmla="*/ 2276020 w 6435598"/>
              <a:gd name="connsiteY3" fmla="*/ 6850063 h 6850063"/>
              <a:gd name="connsiteX4" fmla="*/ 0 w 6435598"/>
              <a:gd name="connsiteY4" fmla="*/ 4572000 h 6850063"/>
              <a:gd name="connsiteX5" fmla="*/ 0 w 6435598"/>
              <a:gd name="connsiteY5" fmla="*/ 0 h 6850063"/>
              <a:gd name="connsiteX0" fmla="*/ 0 w 6435598"/>
              <a:gd name="connsiteY0" fmla="*/ 0 h 6850063"/>
              <a:gd name="connsiteX1" fmla="*/ 6435598 w 6435598"/>
              <a:gd name="connsiteY1" fmla="*/ 0 h 6850063"/>
              <a:gd name="connsiteX2" fmla="*/ 6393117 w 6435598"/>
              <a:gd name="connsiteY2" fmla="*/ 6828823 h 6850063"/>
              <a:gd name="connsiteX3" fmla="*/ 2276020 w 6435598"/>
              <a:gd name="connsiteY3" fmla="*/ 6850063 h 6850063"/>
              <a:gd name="connsiteX4" fmla="*/ 0 w 6435598"/>
              <a:gd name="connsiteY4" fmla="*/ 4572000 h 6850063"/>
              <a:gd name="connsiteX5" fmla="*/ 0 w 6435598"/>
              <a:gd name="connsiteY5" fmla="*/ 0 h 6850063"/>
              <a:gd name="connsiteX0" fmla="*/ 0 w 6435598"/>
              <a:gd name="connsiteY0" fmla="*/ 0 h 6850064"/>
              <a:gd name="connsiteX1" fmla="*/ 6435598 w 6435598"/>
              <a:gd name="connsiteY1" fmla="*/ 0 h 6850064"/>
              <a:gd name="connsiteX2" fmla="*/ 6393117 w 6435598"/>
              <a:gd name="connsiteY2" fmla="*/ 6850064 h 6850064"/>
              <a:gd name="connsiteX3" fmla="*/ 2276020 w 6435598"/>
              <a:gd name="connsiteY3" fmla="*/ 6850063 h 6850064"/>
              <a:gd name="connsiteX4" fmla="*/ 0 w 6435598"/>
              <a:gd name="connsiteY4" fmla="*/ 4572000 h 6850064"/>
              <a:gd name="connsiteX5" fmla="*/ 0 w 6435598"/>
              <a:gd name="connsiteY5" fmla="*/ 0 h 6850064"/>
              <a:gd name="connsiteX0" fmla="*/ 0 w 6393117"/>
              <a:gd name="connsiteY0" fmla="*/ 0 h 6850064"/>
              <a:gd name="connsiteX1" fmla="*/ 5851485 w 6393117"/>
              <a:gd name="connsiteY1" fmla="*/ 95582 h 6850064"/>
              <a:gd name="connsiteX2" fmla="*/ 6393117 w 6393117"/>
              <a:gd name="connsiteY2" fmla="*/ 6850064 h 6850064"/>
              <a:gd name="connsiteX3" fmla="*/ 2276020 w 6393117"/>
              <a:gd name="connsiteY3" fmla="*/ 6850063 h 6850064"/>
              <a:gd name="connsiteX4" fmla="*/ 0 w 6393117"/>
              <a:gd name="connsiteY4" fmla="*/ 4572000 h 6850064"/>
              <a:gd name="connsiteX5" fmla="*/ 0 w 6393117"/>
              <a:gd name="connsiteY5" fmla="*/ 0 h 6850064"/>
              <a:gd name="connsiteX0" fmla="*/ 0 w 6403739"/>
              <a:gd name="connsiteY0" fmla="*/ 0 h 6850064"/>
              <a:gd name="connsiteX1" fmla="*/ 6403739 w 6403739"/>
              <a:gd name="connsiteY1" fmla="*/ 0 h 6850064"/>
              <a:gd name="connsiteX2" fmla="*/ 6393117 w 6403739"/>
              <a:gd name="connsiteY2" fmla="*/ 6850064 h 6850064"/>
              <a:gd name="connsiteX3" fmla="*/ 2276020 w 6403739"/>
              <a:gd name="connsiteY3" fmla="*/ 6850063 h 6850064"/>
              <a:gd name="connsiteX4" fmla="*/ 0 w 6403739"/>
              <a:gd name="connsiteY4" fmla="*/ 4572000 h 6850064"/>
              <a:gd name="connsiteX5" fmla="*/ 0 w 6403739"/>
              <a:gd name="connsiteY5" fmla="*/ 0 h 6850064"/>
              <a:gd name="connsiteX0" fmla="*/ 0 w 6404760"/>
              <a:gd name="connsiteY0" fmla="*/ 0 h 6850064"/>
              <a:gd name="connsiteX1" fmla="*/ 6403739 w 6404760"/>
              <a:gd name="connsiteY1" fmla="*/ 0 h 6850064"/>
              <a:gd name="connsiteX2" fmla="*/ 6403738 w 6404760"/>
              <a:gd name="connsiteY2" fmla="*/ 6850064 h 6850064"/>
              <a:gd name="connsiteX3" fmla="*/ 2276020 w 6404760"/>
              <a:gd name="connsiteY3" fmla="*/ 6850063 h 6850064"/>
              <a:gd name="connsiteX4" fmla="*/ 0 w 6404760"/>
              <a:gd name="connsiteY4" fmla="*/ 4572000 h 6850064"/>
              <a:gd name="connsiteX5" fmla="*/ 0 w 6404760"/>
              <a:gd name="connsiteY5" fmla="*/ 0 h 68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4760" h="6850064">
                <a:moveTo>
                  <a:pt x="0" y="0"/>
                </a:moveTo>
                <a:lnTo>
                  <a:pt x="6403739" y="0"/>
                </a:lnTo>
                <a:cubicBezTo>
                  <a:pt x="6400198" y="2283355"/>
                  <a:pt x="6407279" y="4566709"/>
                  <a:pt x="6403738" y="6850064"/>
                </a:cubicBezTo>
                <a:lnTo>
                  <a:pt x="2276020" y="6850063"/>
                </a:lnTo>
                <a:lnTo>
                  <a:pt x="0" y="4572000"/>
                </a:lnTo>
                <a:lnTo>
                  <a:pt x="0" y="0"/>
                </a:lnTo>
                <a:close/>
              </a:path>
            </a:pathLst>
          </a:custGeom>
          <a:solidFill>
            <a:schemeClr val="bg2"/>
          </a:solidFill>
        </p:spPr>
        <p:txBody>
          <a:bodyPr wrap="square">
            <a:noAutofit/>
          </a:bodyPr>
          <a:lstStyle/>
          <a:p>
            <a:endParaRPr lang="en-US"/>
          </a:p>
        </p:txBody>
      </p:sp>
      <p:sp>
        <p:nvSpPr>
          <p:cNvPr id="17" name="Title 1">
            <a:extLst>
              <a:ext uri="{FF2B5EF4-FFF2-40B4-BE49-F238E27FC236}">
                <a16:creationId xmlns:a16="http://schemas.microsoft.com/office/drawing/2014/main" xmlns=""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a16="http://schemas.microsoft.com/office/drawing/2014/main" xmlns="" id="{0B7F3AF0-22C6-CD4E-B1AD-F64EA21AD561}"/>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8F572B48-52F8-4E54-BA44-5C0DACEDC261}" type="datetime1">
              <a:rPr lang="en-US" smtClean="0">
                <a:solidFill>
                  <a:srgbClr val="FFFFFF"/>
                </a:solidFill>
              </a:rPr>
              <a:pPr/>
              <a:t>27-Feb-20</a:t>
            </a:fld>
            <a:endParaRPr lang="en-US" dirty="0">
              <a:solidFill>
                <a:srgbClr val="FFFFFF"/>
              </a:solidFill>
            </a:endParaRPr>
          </a:p>
        </p:txBody>
      </p:sp>
      <p:sp>
        <p:nvSpPr>
          <p:cNvPr id="8" name="Subtitle 2">
            <a:extLst>
              <a:ext uri="{FF2B5EF4-FFF2-40B4-BE49-F238E27FC236}">
                <a16:creationId xmlns:a16="http://schemas.microsoft.com/office/drawing/2014/main" xmlns=""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grpSp>
        <p:nvGrpSpPr>
          <p:cNvPr id="9" name="Group 8"/>
          <p:cNvGrpSpPr/>
          <p:nvPr userDrawn="1"/>
        </p:nvGrpSpPr>
        <p:grpSpPr>
          <a:xfrm>
            <a:off x="10776449" y="5917889"/>
            <a:ext cx="1123706" cy="853654"/>
            <a:chOff x="10776449" y="5917889"/>
            <a:chExt cx="1123706" cy="853654"/>
          </a:xfrm>
        </p:grpSpPr>
        <p:sp>
          <p:nvSpPr>
            <p:cNvPr id="10"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TextBox 10"/>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16771896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WHITE_Photo+BigQuote-1">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6FDAC0F2-E162-4565-9679-1193BED926EA}"/>
              </a:ext>
            </a:extLst>
          </p:cNvPr>
          <p:cNvSpPr>
            <a:spLocks noGrp="1"/>
          </p:cNvSpPr>
          <p:nvPr>
            <p:ph type="dt" sz="half" idx="10"/>
          </p:nvPr>
        </p:nvSpPr>
        <p:spPr>
          <a:xfrm>
            <a:off x="6286500" y="6162324"/>
            <a:ext cx="2743200" cy="365125"/>
          </a:xfrm>
          <a:prstGeom prst="rect">
            <a:avLst/>
          </a:prstGeom>
        </p:spPr>
        <p:txBody>
          <a:bodyPr/>
          <a:lstStyle/>
          <a:p>
            <a:fld id="{56E5DFF9-DC86-4CC6-9DA6-EFB985026CC9}" type="datetime3">
              <a:rPr lang="en-US" smtClean="0"/>
              <a:t>27 February 2020</a:t>
            </a:fld>
            <a:endParaRPr lang="en-US"/>
          </a:p>
        </p:txBody>
      </p:sp>
      <p:sp>
        <p:nvSpPr>
          <p:cNvPr id="5" name="Footer Placeholder 4">
            <a:extLst>
              <a:ext uri="{FF2B5EF4-FFF2-40B4-BE49-F238E27FC236}">
                <a16:creationId xmlns="" xmlns:a16="http://schemas.microsoft.com/office/drawing/2014/main" id="{65EF2AD9-AF82-4B19-803C-572B453632B5}"/>
              </a:ext>
            </a:extLst>
          </p:cNvPr>
          <p:cNvSpPr>
            <a:spLocks noGrp="1"/>
          </p:cNvSpPr>
          <p:nvPr>
            <p:ph type="ftr" sz="quarter" idx="11"/>
          </p:nvPr>
        </p:nvSpPr>
        <p:spPr>
          <a:xfrm>
            <a:off x="955370" y="6162324"/>
            <a:ext cx="495013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8AE3A021-2616-4326-A4F5-4398F8F6104D}"/>
              </a:ext>
            </a:extLst>
          </p:cNvPr>
          <p:cNvSpPr>
            <a:spLocks noGrp="1"/>
          </p:cNvSpPr>
          <p:nvPr>
            <p:ph type="sldNum" sz="quarter" idx="12"/>
          </p:nvPr>
        </p:nvSpPr>
        <p:spPr/>
        <p:txBody>
          <a:bodyPr/>
          <a:lstStyle/>
          <a:p>
            <a:fld id="{1A9E565A-6679-4A67-8FB7-14EA342FD6E1}" type="slidenum">
              <a:rPr lang="en-US" smtClean="0"/>
              <a:t>‹#›</a:t>
            </a:fld>
            <a:endParaRPr lang="en-US"/>
          </a:p>
        </p:txBody>
      </p:sp>
      <p:sp>
        <p:nvSpPr>
          <p:cNvPr id="10" name="Picture Placeholder 9">
            <a:extLst>
              <a:ext uri="{FF2B5EF4-FFF2-40B4-BE49-F238E27FC236}">
                <a16:creationId xmlns="" xmlns:a16="http://schemas.microsoft.com/office/drawing/2014/main" id="{2869E21B-A703-4EDF-B4FA-B5E512E46398}"/>
              </a:ext>
            </a:extLst>
          </p:cNvPr>
          <p:cNvSpPr>
            <a:spLocks noGrp="1"/>
          </p:cNvSpPr>
          <p:nvPr>
            <p:ph type="pic" sz="quarter" idx="13"/>
          </p:nvPr>
        </p:nvSpPr>
        <p:spPr>
          <a:xfrm>
            <a:off x="0" y="0"/>
            <a:ext cx="12192000" cy="3429000"/>
          </a:xfrm>
          <a:solidFill>
            <a:schemeClr val="bg2">
              <a:lumMod val="90000"/>
            </a:schemeClr>
          </a:solidFill>
        </p:spPr>
        <p:txBody>
          <a:bodyPr anchor="ctr" anchorCtr="0"/>
          <a:lstStyle>
            <a:lvl1pPr algn="ctr">
              <a:defRPr/>
            </a:lvl1pPr>
          </a:lstStyle>
          <a:p>
            <a:r>
              <a:rPr lang="en-US"/>
              <a:t>Click icon to add picture</a:t>
            </a:r>
          </a:p>
        </p:txBody>
      </p:sp>
      <p:sp>
        <p:nvSpPr>
          <p:cNvPr id="11" name="Text Placeholder 3">
            <a:extLst>
              <a:ext uri="{FF2B5EF4-FFF2-40B4-BE49-F238E27FC236}">
                <a16:creationId xmlns="" xmlns:a16="http://schemas.microsoft.com/office/drawing/2014/main" id="{49B35DB1-D7AC-4FA8-B932-26B3A103D000}"/>
              </a:ext>
            </a:extLst>
          </p:cNvPr>
          <p:cNvSpPr>
            <a:spLocks noGrp="1"/>
          </p:cNvSpPr>
          <p:nvPr>
            <p:ph type="body" sz="half" idx="2" hasCustomPrompt="1"/>
          </p:nvPr>
        </p:nvSpPr>
        <p:spPr>
          <a:xfrm>
            <a:off x="381000" y="3799539"/>
            <a:ext cx="11430000" cy="1768289"/>
          </a:xfrm>
        </p:spPr>
        <p:txBody>
          <a:bodyPr/>
          <a:lstStyle>
            <a:lvl1pPr marL="0" indent="0">
              <a:lnSpc>
                <a:spcPct val="90000"/>
              </a:lnSpc>
              <a:spcBef>
                <a:spcPts val="0"/>
              </a:spcBef>
              <a:buNone/>
              <a:defRPr sz="5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big quote style</a:t>
            </a:r>
          </a:p>
        </p:txBody>
      </p:sp>
    </p:spTree>
    <p:extLst>
      <p:ext uri="{BB962C8B-B14F-4D97-AF65-F5344CB8AC3E}">
        <p14:creationId xmlns:p14="http://schemas.microsoft.com/office/powerpoint/2010/main" val="346369478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452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solidFill>
                <a:srgbClr val="FFFFFF"/>
              </a:solidFill>
              <a:sym typeface="Aktiv Grotesk" panose="020B05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 xmlns:a16="http://schemas.microsoft.com/office/drawing/2014/main" id="{D44D3515-2813-423B-A74F-59FAC00850C4}"/>
              </a:ext>
            </a:extLst>
          </p:cNvPr>
          <p:cNvSpPr>
            <a:spLocks noGrp="1"/>
          </p:cNvSpPr>
          <p:nvPr>
            <p:ph type="sldNum" sz="quarter" idx="4"/>
          </p:nvPr>
        </p:nvSpPr>
        <p:spPr>
          <a:xfrm>
            <a:off x="123981" y="65700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spTree>
    <p:extLst>
      <p:ext uri="{BB962C8B-B14F-4D97-AF65-F5344CB8AC3E}">
        <p14:creationId xmlns:p14="http://schemas.microsoft.com/office/powerpoint/2010/main" val="155779681"/>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6" name="Slide Number Placeholder 5">
            <a:extLst>
              <a:ext uri="{FF2B5EF4-FFF2-40B4-BE49-F238E27FC236}">
                <a16:creationId xmlns:a16="http://schemas.microsoft.com/office/drawing/2014/main" xmlns="" id="{529B7E5C-1573-9F4E-88D4-81D2D88508B1}"/>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dirty="0">
              <a:solidFill>
                <a:srgbClr val="1E32FA"/>
              </a:solidFill>
            </a:endParaRPr>
          </a:p>
        </p:txBody>
      </p:sp>
      <p:sp>
        <p:nvSpPr>
          <p:cNvPr id="8" name="Content Placeholder 7"/>
          <p:cNvSpPr>
            <a:spLocks noGrp="1"/>
          </p:cNvSpPr>
          <p:nvPr>
            <p:ph sz="quarter" idx="13"/>
          </p:nvPr>
        </p:nvSpPr>
        <p:spPr>
          <a:xfrm>
            <a:off x="387625" y="1476000"/>
            <a:ext cx="11412000" cy="42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1243523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5" name="Slide Number Placeholder 4">
            <a:extLst>
              <a:ext uri="{FF2B5EF4-FFF2-40B4-BE49-F238E27FC236}">
                <a16:creationId xmlns:a16="http://schemas.microsoft.com/office/drawing/2014/main" xmlns="" id="{F18EE3D8-4C43-C641-A0D7-95352752622C}"/>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dirty="0">
              <a:solidFill>
                <a:srgbClr val="1E32FA"/>
              </a:solidFill>
            </a:endParaRPr>
          </a:p>
        </p:txBody>
      </p:sp>
      <p:sp>
        <p:nvSpPr>
          <p:cNvPr id="7" name="Text Placeholder 6">
            <a:extLst>
              <a:ext uri="{FF2B5EF4-FFF2-40B4-BE49-F238E27FC236}">
                <a16:creationId xmlns:a16="http://schemas.microsoft.com/office/drawing/2014/main" xmlns=""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xmlns=""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7105274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wo Content Multicolou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EC5D76C-ED68-064B-A7A9-C9CDFF56C986}"/>
              </a:ext>
            </a:extLst>
          </p:cNvPr>
          <p:cNvSpPr/>
          <p:nvPr userDrawn="1"/>
        </p:nvSpPr>
        <p:spPr>
          <a:xfrm>
            <a:off x="6108001" y="0"/>
            <a:ext cx="608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xmlns="" id="{A919ACA7-7E3F-1A46-AF73-86BC08C35C22}"/>
              </a:ext>
            </a:extLst>
          </p:cNvPr>
          <p:cNvSpPr>
            <a:spLocks noGrp="1"/>
          </p:cNvSpPr>
          <p:nvPr>
            <p:ph type="title" hasCustomPrompt="1"/>
          </p:nvPr>
        </p:nvSpPr>
        <p:spPr>
          <a:xfrm>
            <a:off x="387625" y="331200"/>
            <a:ext cx="5544000" cy="720000"/>
          </a:xfrm>
        </p:spPr>
        <p:txBody>
          <a:bodyPr/>
          <a:lstStyle>
            <a:lvl1pPr>
              <a:lnSpc>
                <a:spcPct val="90000"/>
              </a:lnSpc>
              <a:defRPr/>
            </a:lvl1pPr>
          </a:lstStyle>
          <a:p>
            <a:r>
              <a:rPr lang="en-US" dirty="0"/>
              <a:t>Click to edit title</a:t>
            </a:r>
            <a:endParaRPr lang="en-GB" dirty="0"/>
          </a:p>
        </p:txBody>
      </p:sp>
      <p:sp>
        <p:nvSpPr>
          <p:cNvPr id="5" name="Slide Number Placeholder 4">
            <a:extLst>
              <a:ext uri="{FF2B5EF4-FFF2-40B4-BE49-F238E27FC236}">
                <a16:creationId xmlns:a16="http://schemas.microsoft.com/office/drawing/2014/main" xmlns="" id="{F18EE3D8-4C43-C641-A0D7-95352752622C}"/>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dirty="0">
              <a:solidFill>
                <a:srgbClr val="1E32FA"/>
              </a:solidFill>
            </a:endParaRPr>
          </a:p>
        </p:txBody>
      </p:sp>
      <p:sp>
        <p:nvSpPr>
          <p:cNvPr id="9" name="Content Placeholder 8">
            <a:extLst>
              <a:ext uri="{FF2B5EF4-FFF2-40B4-BE49-F238E27FC236}">
                <a16:creationId xmlns:a16="http://schemas.microsoft.com/office/drawing/2014/main" xmlns="" id="{604AF51F-FB00-E846-AA12-12BD9665EC05}"/>
              </a:ext>
            </a:extLst>
          </p:cNvPr>
          <p:cNvSpPr>
            <a:spLocks noGrp="1"/>
          </p:cNvSpPr>
          <p:nvPr>
            <p:ph sz="quarter" idx="15"/>
          </p:nvPr>
        </p:nvSpPr>
        <p:spPr>
          <a:xfrm>
            <a:off x="387625" y="1476000"/>
            <a:ext cx="5544000" cy="424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a:extLst>
              <a:ext uri="{FF2B5EF4-FFF2-40B4-BE49-F238E27FC236}">
                <a16:creationId xmlns:a16="http://schemas.microsoft.com/office/drawing/2014/main" xmlns="" id="{5BDFD5DA-5D4B-7D46-A2DE-B3296588BC41}"/>
              </a:ext>
            </a:extLst>
          </p:cNvPr>
          <p:cNvSpPr>
            <a:spLocks noGrp="1"/>
          </p:cNvSpPr>
          <p:nvPr>
            <p:ph sz="quarter" idx="16"/>
          </p:nvPr>
        </p:nvSpPr>
        <p:spPr>
          <a:xfrm>
            <a:off x="6256075" y="1476000"/>
            <a:ext cx="5543550" cy="424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3">
            <a:extLst>
              <a:ext uri="{FF2B5EF4-FFF2-40B4-BE49-F238E27FC236}">
                <a16:creationId xmlns:a16="http://schemas.microsoft.com/office/drawing/2014/main" xmlns="" id="{95A022EB-FA1E-DE4C-95B5-3863E488B3CB}"/>
              </a:ext>
            </a:extLst>
          </p:cNvPr>
          <p:cNvSpPr>
            <a:spLocks noGrp="1"/>
          </p:cNvSpPr>
          <p:nvPr>
            <p:ph type="body" sz="quarter" idx="17" hasCustomPrompt="1"/>
          </p:nvPr>
        </p:nvSpPr>
        <p:spPr>
          <a:xfrm>
            <a:off x="6256075" y="331200"/>
            <a:ext cx="5544000" cy="720000"/>
          </a:xfrm>
        </p:spPr>
        <p:txBody>
          <a:bodyPr/>
          <a:lstStyle>
            <a:lvl1pPr>
              <a:lnSpc>
                <a:spcPct val="90000"/>
              </a:lnSpc>
              <a:defRPr sz="5000">
                <a:solidFill>
                  <a:schemeClr val="bg1"/>
                </a:solidFill>
              </a:defRPr>
            </a:lvl1pPr>
          </a:lstStyle>
          <a:p>
            <a:pPr lvl="0"/>
            <a:r>
              <a:rPr lang="en-US" dirty="0"/>
              <a:t>Click to edit title</a:t>
            </a:r>
          </a:p>
        </p:txBody>
      </p:sp>
      <p:sp>
        <p:nvSpPr>
          <p:cNvPr id="15" name="Freeform 5">
            <a:extLst>
              <a:ext uri="{FF2B5EF4-FFF2-40B4-BE49-F238E27FC236}">
                <a16:creationId xmlns:a16="http://schemas.microsoft.com/office/drawing/2014/main" xmlns="" id="{041B81D9-D63C-3A45-B5D1-F0E0F712AC1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TextBox 12"/>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FFFFFF"/>
                </a:solidFill>
              </a:rPr>
              <a:t> Economics</a:t>
            </a:r>
          </a:p>
        </p:txBody>
      </p:sp>
    </p:spTree>
    <p:extLst>
      <p:ext uri="{BB962C8B-B14F-4D97-AF65-F5344CB8AC3E}">
        <p14:creationId xmlns:p14="http://schemas.microsoft.com/office/powerpoint/2010/main" val="20850528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0C526-47DC-3B45-BDB4-3CBB68F7E6B5}"/>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xmlns="" id="{DEA3E96B-CBB6-3C49-A743-98A233E35B11}"/>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a:solidFill>
                <a:srgbClr val="1E32FA"/>
              </a:solidFill>
            </a:endParaRPr>
          </a:p>
        </p:txBody>
      </p:sp>
    </p:spTree>
    <p:extLst>
      <p:ext uri="{BB962C8B-B14F-4D97-AF65-F5344CB8AC3E}">
        <p14:creationId xmlns:p14="http://schemas.microsoft.com/office/powerpoint/2010/main" val="274904668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81EDAD2-3870-D94F-A3B0-6B52A88720CC}"/>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a:solidFill>
                <a:srgbClr val="1E32FA"/>
              </a:solidFill>
            </a:endParaRPr>
          </a:p>
        </p:txBody>
      </p:sp>
    </p:spTree>
    <p:extLst>
      <p:ext uri="{BB962C8B-B14F-4D97-AF65-F5344CB8AC3E}">
        <p14:creationId xmlns:p14="http://schemas.microsoft.com/office/powerpoint/2010/main" val="378333246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 xmlns:a16="http://schemas.microsoft.com/office/drawing/2014/main" id="{353BA5EA-FB73-8444-A40D-D9380E8C45DC}"/>
              </a:ext>
            </a:extLst>
          </p:cNvPr>
          <p:cNvSpPr>
            <a:spLocks noGrp="1"/>
          </p:cNvSpPr>
          <p:nvPr>
            <p:ph type="dt" sz="half" idx="10"/>
          </p:nvPr>
        </p:nvSpPr>
        <p:spPr>
          <a:xfrm>
            <a:off x="-1947600" y="6285600"/>
            <a:ext cx="871122" cy="288000"/>
          </a:xfrm>
          <a:prstGeom prst="rect">
            <a:avLst/>
          </a:prstGeom>
        </p:spPr>
        <p:txBody>
          <a:bodyPr/>
          <a:lstStyle/>
          <a:p>
            <a:fld id="{4662E3C5-6C5C-B64A-8608-EE5898873FAE}" type="datetimeFigureOut">
              <a:rPr lang="en-US" smtClean="0">
                <a:solidFill>
                  <a:srgbClr val="000000"/>
                </a:solidFill>
              </a:rPr>
              <a:pPr/>
              <a:t>27-Feb-20</a:t>
            </a:fld>
            <a:endParaRPr lang="en-US" dirty="0">
              <a:solidFill>
                <a:srgbClr val="000000"/>
              </a:solidFill>
            </a:endParaRPr>
          </a:p>
        </p:txBody>
      </p:sp>
      <p:sp>
        <p:nvSpPr>
          <p:cNvPr id="5" name="Footer Placeholder 4">
            <a:extLst>
              <a:ext uri="{FF2B5EF4-FFF2-40B4-BE49-F238E27FC236}">
                <a16:creationId xmlns="" xmlns:a16="http://schemas.microsoft.com/office/drawing/2014/main" id="{4D0E20ED-4F03-A049-8598-82956CB89781}"/>
              </a:ext>
            </a:extLst>
          </p:cNvPr>
          <p:cNvSpPr>
            <a:spLocks noGrp="1"/>
          </p:cNvSpPr>
          <p:nvPr>
            <p:ph type="ftr" sz="quarter" idx="11"/>
          </p:nvPr>
        </p:nvSpPr>
        <p:spPr>
          <a:xfrm>
            <a:off x="-917474" y="6285600"/>
            <a:ext cx="720000" cy="288000"/>
          </a:xfrm>
          <a:prstGeom prst="rect">
            <a:avLst/>
          </a:prstGeom>
        </p:spPr>
        <p:txBody>
          <a:bodyPr/>
          <a:lstStyle/>
          <a:p>
            <a:endParaRPr lang="en-US" dirty="0">
              <a:solidFill>
                <a:srgbClr val="000000"/>
              </a:solidFill>
            </a:endParaRPr>
          </a:p>
        </p:txBody>
      </p:sp>
      <p:sp>
        <p:nvSpPr>
          <p:cNvPr id="6" name="Slide Number Placeholder 5">
            <a:extLst>
              <a:ext uri="{FF2B5EF4-FFF2-40B4-BE49-F238E27FC236}">
                <a16:creationId xmlns=""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dirty="0">
              <a:solidFill>
                <a:srgbClr val="1E32FA"/>
              </a:solidFill>
            </a:endParaRPr>
          </a:p>
        </p:txBody>
      </p:sp>
      <p:sp>
        <p:nvSpPr>
          <p:cNvPr id="8" name="Content Placeholder 7"/>
          <p:cNvSpPr>
            <a:spLocks noGrp="1"/>
          </p:cNvSpPr>
          <p:nvPr>
            <p:ph sz="quarter" idx="13"/>
          </p:nvPr>
        </p:nvSpPr>
        <p:spPr>
          <a:xfrm>
            <a:off x="387625" y="1476000"/>
            <a:ext cx="11412000" cy="42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8595930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 xmlns:a16="http://schemas.microsoft.com/office/drawing/2014/main" id="{9E3664B8-0E7B-0247-BD4D-F4617A22F814}"/>
              </a:ext>
            </a:extLst>
          </p:cNvPr>
          <p:cNvSpPr>
            <a:spLocks noGrp="1"/>
          </p:cNvSpPr>
          <p:nvPr>
            <p:ph type="dt" sz="half" idx="10"/>
          </p:nvPr>
        </p:nvSpPr>
        <p:spPr>
          <a:xfrm>
            <a:off x="-1947600" y="6285600"/>
            <a:ext cx="871122" cy="288000"/>
          </a:xfrm>
          <a:prstGeom prst="rect">
            <a:avLst/>
          </a:prstGeom>
        </p:spPr>
        <p:txBody>
          <a:bodyPr/>
          <a:lstStyle/>
          <a:p>
            <a:fld id="{4662E3C5-6C5C-B64A-8608-EE5898873FAE}" type="datetimeFigureOut">
              <a:rPr lang="en-US" smtClean="0">
                <a:solidFill>
                  <a:srgbClr val="000000"/>
                </a:solidFill>
              </a:rPr>
              <a:pPr/>
              <a:t>27-Feb-20</a:t>
            </a:fld>
            <a:endParaRPr lang="en-US" dirty="0">
              <a:solidFill>
                <a:srgbClr val="000000"/>
              </a:solidFill>
            </a:endParaRPr>
          </a:p>
        </p:txBody>
      </p:sp>
      <p:sp>
        <p:nvSpPr>
          <p:cNvPr id="4" name="Footer Placeholder 3">
            <a:extLst>
              <a:ext uri="{FF2B5EF4-FFF2-40B4-BE49-F238E27FC236}">
                <a16:creationId xmlns="" xmlns:a16="http://schemas.microsoft.com/office/drawing/2014/main" id="{1FF9D735-627E-5C49-940F-A6122323A86A}"/>
              </a:ext>
            </a:extLst>
          </p:cNvPr>
          <p:cNvSpPr>
            <a:spLocks noGrp="1"/>
          </p:cNvSpPr>
          <p:nvPr>
            <p:ph type="ftr" sz="quarter" idx="11"/>
          </p:nvPr>
        </p:nvSpPr>
        <p:spPr>
          <a:xfrm>
            <a:off x="-917474" y="6285600"/>
            <a:ext cx="720000" cy="288000"/>
          </a:xfrm>
          <a:prstGeom prst="rect">
            <a:avLst/>
          </a:prstGeom>
        </p:spPr>
        <p:txBody>
          <a:bodyPr/>
          <a:lstStyle/>
          <a:p>
            <a:endParaRPr lang="en-US" dirty="0">
              <a:solidFill>
                <a:srgbClr val="000000"/>
              </a:solidFill>
            </a:endParaRPr>
          </a:p>
        </p:txBody>
      </p:sp>
      <p:sp>
        <p:nvSpPr>
          <p:cNvPr id="5" name="Slide Number Placeholder 4">
            <a:extLst>
              <a:ext uri="{FF2B5EF4-FFF2-40B4-BE49-F238E27FC236}">
                <a16:creationId xmlns=""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dirty="0">
              <a:solidFill>
                <a:srgbClr val="1E32FA"/>
              </a:solidFill>
            </a:endParaRPr>
          </a:p>
        </p:txBody>
      </p:sp>
      <p:sp>
        <p:nvSpPr>
          <p:cNvPr id="7" name="Text Placeholder 6">
            <a:extLst>
              <a:ext uri="{FF2B5EF4-FFF2-40B4-BE49-F238E27FC236}">
                <a16:creationId xmlns=""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0380007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6" name="Picture Placeholder 9">
            <a:extLst>
              <a:ext uri="{FF2B5EF4-FFF2-40B4-BE49-F238E27FC236}">
                <a16:creationId xmlns="" xmlns:a16="http://schemas.microsoft.com/office/drawing/2014/main" id="{5A62BB11-9EFF-F645-BCB6-C22776E9D034}"/>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r>
              <a:rPr lang="en-US" dirty="0"/>
              <a:t>Click icon to add picture</a:t>
            </a:r>
            <a:endParaRPr lang="en-GB" dirty="0"/>
          </a:p>
        </p:txBody>
      </p:sp>
      <p:sp>
        <p:nvSpPr>
          <p:cNvPr id="3" name="Date Placeholder 2">
            <a:extLst>
              <a:ext uri="{FF2B5EF4-FFF2-40B4-BE49-F238E27FC236}">
                <a16:creationId xmlns="" xmlns:a16="http://schemas.microsoft.com/office/drawing/2014/main" id="{60703C04-8D45-924B-BC45-6A7109C11F27}"/>
              </a:ext>
            </a:extLst>
          </p:cNvPr>
          <p:cNvSpPr>
            <a:spLocks noGrp="1"/>
          </p:cNvSpPr>
          <p:nvPr>
            <p:ph type="dt" sz="half" idx="10"/>
          </p:nvPr>
        </p:nvSpPr>
        <p:spPr>
          <a:xfrm>
            <a:off x="-1947600" y="6285600"/>
            <a:ext cx="871122" cy="288000"/>
          </a:xfrm>
          <a:prstGeom prst="rect">
            <a:avLst/>
          </a:prstGeom>
        </p:spPr>
        <p:txBody>
          <a:bodyPr/>
          <a:lstStyle/>
          <a:p>
            <a:fld id="{4662E3C5-6C5C-B64A-8608-EE5898873FAE}" type="datetimeFigureOut">
              <a:rPr lang="en-US" smtClean="0">
                <a:solidFill>
                  <a:srgbClr val="000000"/>
                </a:solidFill>
              </a:rPr>
              <a:pPr/>
              <a:t>27-Feb-20</a:t>
            </a:fld>
            <a:endParaRPr lang="en-US" dirty="0">
              <a:solidFill>
                <a:srgbClr val="000000"/>
              </a:solidFill>
            </a:endParaRPr>
          </a:p>
        </p:txBody>
      </p:sp>
      <p:sp>
        <p:nvSpPr>
          <p:cNvPr id="4" name="Footer Placeholder 3">
            <a:extLst>
              <a:ext uri="{FF2B5EF4-FFF2-40B4-BE49-F238E27FC236}">
                <a16:creationId xmlns="" xmlns:a16="http://schemas.microsoft.com/office/drawing/2014/main" id="{4EDF0389-2F78-6941-81DE-B9CAA34DCB27}"/>
              </a:ext>
            </a:extLst>
          </p:cNvPr>
          <p:cNvSpPr>
            <a:spLocks noGrp="1"/>
          </p:cNvSpPr>
          <p:nvPr>
            <p:ph type="ftr" sz="quarter" idx="11"/>
          </p:nvPr>
        </p:nvSpPr>
        <p:spPr>
          <a:xfrm>
            <a:off x="-917474" y="6285600"/>
            <a:ext cx="720000" cy="288000"/>
          </a:xfrm>
          <a:prstGeom prst="rect">
            <a:avLst/>
          </a:prstGeom>
        </p:spPr>
        <p:txBody>
          <a:bodyPr/>
          <a:lstStyle/>
          <a:p>
            <a:endParaRPr lang="en-US" dirty="0">
              <a:solidFill>
                <a:srgbClr val="000000"/>
              </a:solidFill>
            </a:endParaRPr>
          </a:p>
        </p:txBody>
      </p:sp>
      <p:sp>
        <p:nvSpPr>
          <p:cNvPr id="5" name="Slide Number Placeholder 4">
            <a:extLst>
              <a:ext uri="{FF2B5EF4-FFF2-40B4-BE49-F238E27FC236}">
                <a16:creationId xmlns="" xmlns:a16="http://schemas.microsoft.com/office/drawing/2014/main" id="{142C897D-5B61-914B-8ED5-263B924C2DBF}"/>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solidFill>
                  <a:srgbClr val="FFFFFF"/>
                </a:solidFill>
              </a:rPr>
              <a:pPr/>
              <a:t>‹#›</a:t>
            </a:fld>
            <a:endParaRPr lang="en-US" dirty="0">
              <a:solidFill>
                <a:srgbClr val="FFFFFF"/>
              </a:solidFill>
            </a:endParaRPr>
          </a:p>
        </p:txBody>
      </p:sp>
      <p:sp>
        <p:nvSpPr>
          <p:cNvPr id="7" name="Text Placeholder 7">
            <a:extLst>
              <a:ext uri="{FF2B5EF4-FFF2-40B4-BE49-F238E27FC236}">
                <a16:creationId xmlns="" xmlns:a16="http://schemas.microsoft.com/office/drawing/2014/main" id="{46A7E639-1729-EF45-A48C-17927EC5B259}"/>
              </a:ext>
            </a:extLst>
          </p:cNvPr>
          <p:cNvSpPr>
            <a:spLocks noGrp="1"/>
          </p:cNvSpPr>
          <p:nvPr>
            <p:ph type="body" sz="quarter" idx="14"/>
          </p:nvPr>
        </p:nvSpPr>
        <p:spPr>
          <a:xfrm>
            <a:off x="388800" y="331201"/>
            <a:ext cx="10440000" cy="3096000"/>
          </a:xfrm>
        </p:spPr>
        <p:txBody>
          <a:bodyPr/>
          <a:lstStyle>
            <a:lvl1pPr>
              <a:lnSpc>
                <a:spcPts val="5500"/>
              </a:lnSpc>
              <a:spcAft>
                <a:spcPts val="2400"/>
              </a:spcAft>
              <a:defRPr sz="5000" spc="-50" baseline="0">
                <a:solidFill>
                  <a:schemeClr val="bg1"/>
                </a:solidFill>
                <a:latin typeface="+mj-lt"/>
              </a:defRPr>
            </a:lvl1pPr>
          </a:lstStyle>
          <a:p>
            <a:pPr lvl="0"/>
            <a:r>
              <a:rPr lang="en-US"/>
              <a:t>Edit Master text styles</a:t>
            </a:r>
          </a:p>
        </p:txBody>
      </p:sp>
      <p:sp>
        <p:nvSpPr>
          <p:cNvPr id="8"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3502467131"/>
      </p:ext>
    </p:extLst>
  </p:cSld>
  <p:clrMapOvr>
    <a:masterClrMapping/>
  </p:clrMapOvr>
  <p:transition>
    <p:fade/>
  </p:transition>
  <p:extLst mod="1">
    <p:ext uri="{DCECCB84-F9BA-43D5-87BE-67443E8EF086}">
      <p15:sldGuideLst xmlns:p15="http://schemas.microsoft.com/office/powerpoint/2012/main">
        <p15:guide id="1" pos="6825">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a16="http://schemas.microsoft.com/office/drawing/2014/main" xmlns="" id="{529B7E5C-1573-9F4E-88D4-81D2D88508B1}"/>
              </a:ext>
            </a:extLst>
          </p:cNvPr>
          <p:cNvSpPr>
            <a:spLocks noGrp="1"/>
          </p:cNvSpPr>
          <p:nvPr>
            <p:ph type="sldNum" sz="quarter" idx="12"/>
          </p:nvPr>
        </p:nvSpPr>
        <p:spPr>
          <a:xfrm>
            <a:off x="59942" y="6573600"/>
            <a:ext cx="720000" cy="288000"/>
          </a:xfrm>
          <a:prstGeom prst="rect">
            <a:avLst/>
          </a:prstGeom>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grpSp>
        <p:nvGrpSpPr>
          <p:cNvPr id="5" name="Group 4"/>
          <p:cNvGrpSpPr/>
          <p:nvPr userDrawn="1"/>
        </p:nvGrpSpPr>
        <p:grpSpPr>
          <a:xfrm>
            <a:off x="10776449" y="5917889"/>
            <a:ext cx="1123706" cy="853654"/>
            <a:chOff x="10776449" y="5917889"/>
            <a:chExt cx="1123706" cy="853654"/>
          </a:xfrm>
        </p:grpSpPr>
        <p:sp>
          <p:nvSpPr>
            <p:cNvPr id="7"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FFFFFF"/>
                  </a:solidFill>
                </a:rPr>
                <a:t> Economics</a:t>
              </a:r>
            </a:p>
          </p:txBody>
        </p:sp>
      </p:grpSp>
    </p:spTree>
    <p:extLst>
      <p:ext uri="{BB962C8B-B14F-4D97-AF65-F5344CB8AC3E}">
        <p14:creationId xmlns:p14="http://schemas.microsoft.com/office/powerpoint/2010/main" val="3165586339"/>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Figure">
    <p:spTree>
      <p:nvGrpSpPr>
        <p:cNvPr id="1" name=""/>
        <p:cNvGrpSpPr/>
        <p:nvPr/>
      </p:nvGrpSpPr>
      <p:grpSpPr>
        <a:xfrm>
          <a:off x="0" y="0"/>
          <a:ext cx="0" cy="0"/>
          <a:chOff x="0" y="0"/>
          <a:chExt cx="0" cy="0"/>
        </a:xfrm>
      </p:grpSpPr>
      <p:sp>
        <p:nvSpPr>
          <p:cNvPr id="13" name="Picture Placeholder 12">
            <a:extLst>
              <a:ext uri="{FF2B5EF4-FFF2-40B4-BE49-F238E27FC236}">
                <a16:creationId xmlns="" xmlns:a16="http://schemas.microsoft.com/office/drawing/2014/main" id="{BC65874E-B7B2-864B-97BA-3B61A51574FB}"/>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r>
              <a:rPr lang="en-US" dirty="0"/>
              <a:t>Click icon to add picture</a:t>
            </a:r>
            <a:endParaRPr lang="en-GB" dirty="0"/>
          </a:p>
        </p:txBody>
      </p:sp>
      <p:sp>
        <p:nvSpPr>
          <p:cNvPr id="2" name="Date Placeholder 1">
            <a:extLst>
              <a:ext uri="{FF2B5EF4-FFF2-40B4-BE49-F238E27FC236}">
                <a16:creationId xmlns="" xmlns:a16="http://schemas.microsoft.com/office/drawing/2014/main" id="{8C0E1B9C-4020-8D40-8114-6D2077D17E73}"/>
              </a:ext>
            </a:extLst>
          </p:cNvPr>
          <p:cNvSpPr>
            <a:spLocks noGrp="1"/>
          </p:cNvSpPr>
          <p:nvPr>
            <p:ph type="dt" sz="half" idx="10"/>
          </p:nvPr>
        </p:nvSpPr>
        <p:spPr>
          <a:xfrm>
            <a:off x="-1947600" y="6285600"/>
            <a:ext cx="871122" cy="288000"/>
          </a:xfrm>
          <a:prstGeom prst="rect">
            <a:avLst/>
          </a:prstGeom>
        </p:spPr>
        <p:txBody>
          <a:bodyPr/>
          <a:lstStyle/>
          <a:p>
            <a:fld id="{4662E3C5-6C5C-B64A-8608-EE5898873FAE}" type="datetimeFigureOut">
              <a:rPr lang="en-US" smtClean="0">
                <a:solidFill>
                  <a:srgbClr val="000000"/>
                </a:solidFill>
              </a:rPr>
              <a:pPr/>
              <a:t>27-Feb-20</a:t>
            </a:fld>
            <a:endParaRPr lang="en-US" dirty="0">
              <a:solidFill>
                <a:srgbClr val="000000"/>
              </a:solidFill>
            </a:endParaRPr>
          </a:p>
        </p:txBody>
      </p:sp>
      <p:sp>
        <p:nvSpPr>
          <p:cNvPr id="3" name="Footer Placeholder 2">
            <a:extLst>
              <a:ext uri="{FF2B5EF4-FFF2-40B4-BE49-F238E27FC236}">
                <a16:creationId xmlns="" xmlns:a16="http://schemas.microsoft.com/office/drawing/2014/main" id="{C5F6BFB6-8E76-E74C-8B47-4AA68D18ED1C}"/>
              </a:ext>
            </a:extLst>
          </p:cNvPr>
          <p:cNvSpPr>
            <a:spLocks noGrp="1"/>
          </p:cNvSpPr>
          <p:nvPr>
            <p:ph type="ftr" sz="quarter" idx="11"/>
          </p:nvPr>
        </p:nvSpPr>
        <p:spPr>
          <a:xfrm>
            <a:off x="-917474" y="6285600"/>
            <a:ext cx="720000" cy="288000"/>
          </a:xfrm>
          <a:prstGeom prst="rect">
            <a:avLst/>
          </a:prstGeom>
        </p:spPr>
        <p:txBody>
          <a:bodyPr/>
          <a:lstStyle/>
          <a:p>
            <a:endParaRPr lang="en-US" dirty="0">
              <a:solidFill>
                <a:srgbClr val="000000"/>
              </a:solidFill>
            </a:endParaRPr>
          </a:p>
        </p:txBody>
      </p:sp>
      <p:sp>
        <p:nvSpPr>
          <p:cNvPr id="4" name="Slide Number Placeholder 3">
            <a:extLst>
              <a:ext uri="{FF2B5EF4-FFF2-40B4-BE49-F238E27FC236}">
                <a16:creationId xmlns=""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dirty="0">
              <a:solidFill>
                <a:srgbClr val="1E32FA"/>
              </a:solidFill>
            </a:endParaRPr>
          </a:p>
        </p:txBody>
      </p:sp>
      <p:sp>
        <p:nvSpPr>
          <p:cNvPr id="7" name="Text Placeholder 6">
            <a:extLst>
              <a:ext uri="{FF2B5EF4-FFF2-40B4-BE49-F238E27FC236}">
                <a16:creationId xmlns="" xmlns:a16="http://schemas.microsoft.com/office/drawing/2014/main" id="{0700E41C-0494-6441-8E0D-BE244BFA4495}"/>
              </a:ext>
            </a:extLst>
          </p:cNvPr>
          <p:cNvSpPr>
            <a:spLocks noGrp="1"/>
          </p:cNvSpPr>
          <p:nvPr>
            <p:ph type="body" sz="quarter" idx="13" hasCustomPrompt="1"/>
          </p:nvPr>
        </p:nvSpPr>
        <p:spPr>
          <a:xfrm>
            <a:off x="359999" y="1008000"/>
            <a:ext cx="4348937" cy="1980000"/>
          </a:xfrm>
        </p:spPr>
        <p:txBody>
          <a:bodyPr anchor="t" anchorCtr="0"/>
          <a:lstStyle>
            <a:lvl1pPr>
              <a:lnSpc>
                <a:spcPct val="100000"/>
              </a:lnSpc>
              <a:defRPr sz="14000" b="0" i="0" spc="-200" baseline="0">
                <a:solidFill>
                  <a:schemeClr val="accent1"/>
                </a:solidFill>
                <a:latin typeface="Aktiv Grotesk Thin" panose="020B0404020202020204" pitchFamily="34" charset="0"/>
                <a:cs typeface="Aktiv Grotesk Thin" panose="020B0404020202020204" pitchFamily="34" charset="0"/>
              </a:defRPr>
            </a:lvl1pPr>
          </a:lstStyle>
          <a:p>
            <a:pPr lvl="0"/>
            <a:r>
              <a:rPr lang="en-US" dirty="0"/>
              <a:t>00%</a:t>
            </a:r>
            <a:endParaRPr lang="en-GB" dirty="0"/>
          </a:p>
        </p:txBody>
      </p:sp>
      <p:sp>
        <p:nvSpPr>
          <p:cNvPr id="9" name="Text Placeholder 8">
            <a:extLst>
              <a:ext uri="{FF2B5EF4-FFF2-40B4-BE49-F238E27FC236}">
                <a16:creationId xmlns="" xmlns:a16="http://schemas.microsoft.com/office/drawing/2014/main" id="{58B65A77-B204-F543-AF6D-4E63C03889B7}"/>
              </a:ext>
            </a:extLst>
          </p:cNvPr>
          <p:cNvSpPr>
            <a:spLocks noGrp="1"/>
          </p:cNvSpPr>
          <p:nvPr>
            <p:ph type="body" sz="quarter" idx="14"/>
          </p:nvPr>
        </p:nvSpPr>
        <p:spPr>
          <a:xfrm>
            <a:off x="388937" y="2987999"/>
            <a:ext cx="4320000" cy="2736000"/>
          </a:xfrm>
        </p:spPr>
        <p:txBody>
          <a:bodyPr/>
          <a:lstStyle>
            <a:lvl1pPr>
              <a:lnSpc>
                <a:spcPts val="3400"/>
              </a:lnSpc>
              <a:spcAft>
                <a:spcPts val="1200"/>
              </a:spcAft>
              <a:defRPr sz="3000">
                <a:solidFill>
                  <a:schemeClr val="accent1"/>
                </a:solidFill>
                <a:latin typeface="+mj-lt"/>
              </a:defRPr>
            </a:lvl1pPr>
          </a:lstStyle>
          <a:p>
            <a:pPr lvl="0"/>
            <a:r>
              <a:rPr lang="en-US"/>
              <a:t>Edit Master text styles</a:t>
            </a:r>
          </a:p>
        </p:txBody>
      </p:sp>
    </p:spTree>
    <p:extLst>
      <p:ext uri="{BB962C8B-B14F-4D97-AF65-F5344CB8AC3E}">
        <p14:creationId xmlns:p14="http://schemas.microsoft.com/office/powerpoint/2010/main" val="1219471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Content Multicolour">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EC5D76C-ED68-064B-A7A9-C9CDFF56C986}"/>
              </a:ext>
            </a:extLst>
          </p:cNvPr>
          <p:cNvSpPr/>
          <p:nvPr userDrawn="1"/>
        </p:nvSpPr>
        <p:spPr>
          <a:xfrm>
            <a:off x="6108001" y="0"/>
            <a:ext cx="608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a:extLst>
              <a:ext uri="{FF2B5EF4-FFF2-40B4-BE49-F238E27FC236}">
                <a16:creationId xmlns=""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lvl1pPr>
              <a:lnSpc>
                <a:spcPct val="90000"/>
              </a:lnSpc>
              <a:defRPr/>
            </a:lvl1pPr>
          </a:lstStyle>
          <a:p>
            <a:r>
              <a:rPr lang="en-US" dirty="0"/>
              <a:t>Click to edit title</a:t>
            </a:r>
            <a:endParaRPr lang="en-GB" dirty="0"/>
          </a:p>
        </p:txBody>
      </p:sp>
      <p:sp>
        <p:nvSpPr>
          <p:cNvPr id="3" name="Date Placeholder 2">
            <a:extLst>
              <a:ext uri="{FF2B5EF4-FFF2-40B4-BE49-F238E27FC236}">
                <a16:creationId xmlns="" xmlns:a16="http://schemas.microsoft.com/office/drawing/2014/main" id="{9E3664B8-0E7B-0247-BD4D-F4617A22F814}"/>
              </a:ext>
            </a:extLst>
          </p:cNvPr>
          <p:cNvSpPr>
            <a:spLocks noGrp="1"/>
          </p:cNvSpPr>
          <p:nvPr>
            <p:ph type="dt" sz="half" idx="10"/>
          </p:nvPr>
        </p:nvSpPr>
        <p:spPr>
          <a:xfrm>
            <a:off x="-1947600" y="6285600"/>
            <a:ext cx="871122" cy="288000"/>
          </a:xfrm>
          <a:prstGeom prst="rect">
            <a:avLst/>
          </a:prstGeom>
        </p:spPr>
        <p:txBody>
          <a:bodyPr/>
          <a:lstStyle/>
          <a:p>
            <a:fld id="{4662E3C5-6C5C-B64A-8608-EE5898873FAE}" type="datetimeFigureOut">
              <a:rPr lang="en-US" smtClean="0">
                <a:solidFill>
                  <a:srgbClr val="000000"/>
                </a:solidFill>
              </a:rPr>
              <a:pPr/>
              <a:t>27-Feb-20</a:t>
            </a:fld>
            <a:endParaRPr lang="en-US" dirty="0">
              <a:solidFill>
                <a:srgbClr val="000000"/>
              </a:solidFill>
            </a:endParaRPr>
          </a:p>
        </p:txBody>
      </p:sp>
      <p:sp>
        <p:nvSpPr>
          <p:cNvPr id="4" name="Footer Placeholder 3">
            <a:extLst>
              <a:ext uri="{FF2B5EF4-FFF2-40B4-BE49-F238E27FC236}">
                <a16:creationId xmlns="" xmlns:a16="http://schemas.microsoft.com/office/drawing/2014/main" id="{1FF9D735-627E-5C49-940F-A6122323A86A}"/>
              </a:ext>
            </a:extLst>
          </p:cNvPr>
          <p:cNvSpPr>
            <a:spLocks noGrp="1"/>
          </p:cNvSpPr>
          <p:nvPr>
            <p:ph type="ftr" sz="quarter" idx="11"/>
          </p:nvPr>
        </p:nvSpPr>
        <p:spPr>
          <a:xfrm>
            <a:off x="-917474" y="6285600"/>
            <a:ext cx="720000" cy="288000"/>
          </a:xfrm>
          <a:prstGeom prst="rect">
            <a:avLst/>
          </a:prstGeom>
        </p:spPr>
        <p:txBody>
          <a:bodyPr/>
          <a:lstStyle/>
          <a:p>
            <a:endParaRPr lang="en-US" dirty="0">
              <a:solidFill>
                <a:srgbClr val="000000"/>
              </a:solidFill>
            </a:endParaRPr>
          </a:p>
        </p:txBody>
      </p:sp>
      <p:sp>
        <p:nvSpPr>
          <p:cNvPr id="5" name="Slide Number Placeholder 4">
            <a:extLst>
              <a:ext uri="{FF2B5EF4-FFF2-40B4-BE49-F238E27FC236}">
                <a16:creationId xmlns=""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dirty="0">
              <a:solidFill>
                <a:srgbClr val="1E32FA"/>
              </a:solidFill>
            </a:endParaRPr>
          </a:p>
        </p:txBody>
      </p:sp>
      <p:sp>
        <p:nvSpPr>
          <p:cNvPr id="9" name="Content Placeholder 8">
            <a:extLst>
              <a:ext uri="{FF2B5EF4-FFF2-40B4-BE49-F238E27FC236}">
                <a16:creationId xmlns="" xmlns:a16="http://schemas.microsoft.com/office/drawing/2014/main" id="{604AF51F-FB00-E846-AA12-12BD9665EC05}"/>
              </a:ext>
            </a:extLst>
          </p:cNvPr>
          <p:cNvSpPr>
            <a:spLocks noGrp="1"/>
          </p:cNvSpPr>
          <p:nvPr>
            <p:ph sz="quarter" idx="15"/>
          </p:nvPr>
        </p:nvSpPr>
        <p:spPr>
          <a:xfrm>
            <a:off x="387625" y="1476000"/>
            <a:ext cx="5544000" cy="424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a:extLst>
              <a:ext uri="{FF2B5EF4-FFF2-40B4-BE49-F238E27FC236}">
                <a16:creationId xmlns="" xmlns:a16="http://schemas.microsoft.com/office/drawing/2014/main" id="{5BDFD5DA-5D4B-7D46-A2DE-B3296588BC41}"/>
              </a:ext>
            </a:extLst>
          </p:cNvPr>
          <p:cNvSpPr>
            <a:spLocks noGrp="1"/>
          </p:cNvSpPr>
          <p:nvPr>
            <p:ph sz="quarter" idx="16"/>
          </p:nvPr>
        </p:nvSpPr>
        <p:spPr>
          <a:xfrm>
            <a:off x="6256075" y="1476000"/>
            <a:ext cx="5543550" cy="424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3">
            <a:extLst>
              <a:ext uri="{FF2B5EF4-FFF2-40B4-BE49-F238E27FC236}">
                <a16:creationId xmlns="" xmlns:a16="http://schemas.microsoft.com/office/drawing/2014/main" id="{95A022EB-FA1E-DE4C-95B5-3863E488B3CB}"/>
              </a:ext>
            </a:extLst>
          </p:cNvPr>
          <p:cNvSpPr>
            <a:spLocks noGrp="1"/>
          </p:cNvSpPr>
          <p:nvPr>
            <p:ph type="body" sz="quarter" idx="17" hasCustomPrompt="1"/>
          </p:nvPr>
        </p:nvSpPr>
        <p:spPr>
          <a:xfrm>
            <a:off x="6256075" y="331200"/>
            <a:ext cx="5544000" cy="720000"/>
          </a:xfrm>
        </p:spPr>
        <p:txBody>
          <a:bodyPr/>
          <a:lstStyle>
            <a:lvl1pPr>
              <a:lnSpc>
                <a:spcPct val="90000"/>
              </a:lnSpc>
              <a:defRPr sz="5000">
                <a:solidFill>
                  <a:schemeClr val="bg1"/>
                </a:solidFill>
              </a:defRPr>
            </a:lvl1pPr>
          </a:lstStyle>
          <a:p>
            <a:pPr lvl="0"/>
            <a:r>
              <a:rPr lang="en-US" dirty="0"/>
              <a:t>Click to edit title</a:t>
            </a:r>
          </a:p>
        </p:txBody>
      </p:sp>
      <p:sp>
        <p:nvSpPr>
          <p:cNvPr id="15" name="Freeform 5">
            <a:extLst>
              <a:ext uri="{FF2B5EF4-FFF2-40B4-BE49-F238E27FC236}">
                <a16:creationId xmlns="" xmlns:a16="http://schemas.microsoft.com/office/drawing/2014/main" id="{041B81D9-D63C-3A45-B5D1-F0E0F712AC1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229192317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B4256A8C-F631-5048-933E-36BB2B719375}"/>
              </a:ext>
            </a:extLst>
          </p:cNvPr>
          <p:cNvSpPr>
            <a:spLocks noGrp="1"/>
          </p:cNvSpPr>
          <p:nvPr>
            <p:ph type="dt" sz="half" idx="10"/>
          </p:nvPr>
        </p:nvSpPr>
        <p:spPr>
          <a:xfrm>
            <a:off x="-1947600" y="6285600"/>
            <a:ext cx="871122" cy="288000"/>
          </a:xfrm>
          <a:prstGeom prst="rect">
            <a:avLst/>
          </a:prstGeom>
        </p:spPr>
        <p:txBody>
          <a:bodyPr/>
          <a:lstStyle/>
          <a:p>
            <a:fld id="{4662E3C5-6C5C-B64A-8608-EE5898873FAE}" type="datetimeFigureOut">
              <a:rPr lang="en-US" smtClean="0">
                <a:solidFill>
                  <a:srgbClr val="000000"/>
                </a:solidFill>
              </a:rPr>
              <a:pPr/>
              <a:t>27-Feb-20</a:t>
            </a:fld>
            <a:endParaRPr lang="en-US" dirty="0">
              <a:solidFill>
                <a:srgbClr val="000000"/>
              </a:solidFill>
            </a:endParaRPr>
          </a:p>
        </p:txBody>
      </p:sp>
      <p:sp>
        <p:nvSpPr>
          <p:cNvPr id="4" name="Footer Placeholder 3">
            <a:extLst>
              <a:ext uri="{FF2B5EF4-FFF2-40B4-BE49-F238E27FC236}">
                <a16:creationId xmlns="" xmlns:a16="http://schemas.microsoft.com/office/drawing/2014/main" id="{E5ABC13E-3AAB-A84C-BD3A-6009A004F89A}"/>
              </a:ext>
            </a:extLst>
          </p:cNvPr>
          <p:cNvSpPr>
            <a:spLocks noGrp="1"/>
          </p:cNvSpPr>
          <p:nvPr>
            <p:ph type="ftr" sz="quarter" idx="11"/>
          </p:nvPr>
        </p:nvSpPr>
        <p:spPr>
          <a:xfrm>
            <a:off x="-917474" y="6285600"/>
            <a:ext cx="720000" cy="288000"/>
          </a:xfrm>
          <a:prstGeom prst="rect">
            <a:avLst/>
          </a:prstGeom>
        </p:spPr>
        <p:txBody>
          <a:bodyPr/>
          <a:lstStyle/>
          <a:p>
            <a:endParaRPr lang="en-US" dirty="0">
              <a:solidFill>
                <a:srgbClr val="000000"/>
              </a:solidFill>
            </a:endParaRPr>
          </a:p>
        </p:txBody>
      </p:sp>
      <p:sp>
        <p:nvSpPr>
          <p:cNvPr id="5" name="Slide Number Placeholder 4">
            <a:extLst>
              <a:ext uri="{FF2B5EF4-FFF2-40B4-BE49-F238E27FC236}">
                <a16:creationId xmlns="" xmlns:a16="http://schemas.microsoft.com/office/drawing/2014/main" id="{40E142A4-736B-DF4E-A72E-E936C45320B7}"/>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dirty="0">
              <a:solidFill>
                <a:srgbClr val="1E32FA"/>
              </a:solidFill>
            </a:endParaRPr>
          </a:p>
        </p:txBody>
      </p:sp>
      <p:sp>
        <p:nvSpPr>
          <p:cNvPr id="7" name="Media Placeholder 6">
            <a:extLst>
              <a:ext uri="{FF2B5EF4-FFF2-40B4-BE49-F238E27FC236}">
                <a16:creationId xmlns="" xmlns:a16="http://schemas.microsoft.com/office/drawing/2014/main" id="{38A3C210-3C6C-BB4E-AB18-520DA31DFF9D}"/>
              </a:ext>
            </a:extLst>
          </p:cNvPr>
          <p:cNvSpPr>
            <a:spLocks noGrp="1"/>
          </p:cNvSpPr>
          <p:nvPr>
            <p:ph type="media" sz="quarter" idx="13"/>
          </p:nvPr>
        </p:nvSpPr>
        <p:spPr>
          <a:xfrm>
            <a:off x="0" y="0"/>
            <a:ext cx="12192000" cy="6858000"/>
          </a:xfrm>
        </p:spPr>
        <p:txBody>
          <a:bodyPr anchor="ctr" anchorCtr="0"/>
          <a:lstStyle>
            <a:lvl1pPr algn="ctr">
              <a:defRPr sz="2000">
                <a:solidFill>
                  <a:schemeClr val="tx1"/>
                </a:solidFill>
                <a:latin typeface="+mn-lt"/>
              </a:defRPr>
            </a:lvl1pPr>
          </a:lstStyle>
          <a:p>
            <a:r>
              <a:rPr lang="en-US" dirty="0"/>
              <a:t>Click icon to add media</a:t>
            </a:r>
            <a:endParaRPr lang="en-GB" dirty="0"/>
          </a:p>
        </p:txBody>
      </p:sp>
      <p:sp>
        <p:nvSpPr>
          <p:cNvPr id="6" name="Freeform 5">
            <a:extLst>
              <a:ext uri="{FF2B5EF4-FFF2-40B4-BE49-F238E27FC236}">
                <a16:creationId xmlns="" xmlns:a16="http://schemas.microsoft.com/office/drawing/2014/main" id="{F8EBC734-0E89-CC45-A68A-9AA8FBB43BD2}"/>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25194268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30C526-47DC-3B45-BDB4-3CBB68F7E6B5}"/>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A8E15B81-5BF2-6D47-B422-14E4A7A3C765}"/>
              </a:ext>
            </a:extLst>
          </p:cNvPr>
          <p:cNvSpPr>
            <a:spLocks noGrp="1"/>
          </p:cNvSpPr>
          <p:nvPr>
            <p:ph type="dt" sz="half" idx="10"/>
          </p:nvPr>
        </p:nvSpPr>
        <p:spPr>
          <a:xfrm>
            <a:off x="-1947600" y="6285600"/>
            <a:ext cx="871122" cy="288000"/>
          </a:xfrm>
          <a:prstGeom prst="rect">
            <a:avLst/>
          </a:prstGeom>
        </p:spPr>
        <p:txBody>
          <a:bodyPr/>
          <a:lstStyle/>
          <a:p>
            <a:fld id="{4662E3C5-6C5C-B64A-8608-EE5898873FAE}" type="datetimeFigureOut">
              <a:rPr lang="en-US" smtClean="0">
                <a:solidFill>
                  <a:srgbClr val="000000"/>
                </a:solidFill>
              </a:rPr>
              <a:pPr/>
              <a:t>27-Feb-20</a:t>
            </a:fld>
            <a:endParaRPr lang="en-US" dirty="0">
              <a:solidFill>
                <a:srgbClr val="000000"/>
              </a:solidFill>
            </a:endParaRPr>
          </a:p>
        </p:txBody>
      </p:sp>
      <p:sp>
        <p:nvSpPr>
          <p:cNvPr id="4" name="Footer Placeholder 3">
            <a:extLst>
              <a:ext uri="{FF2B5EF4-FFF2-40B4-BE49-F238E27FC236}">
                <a16:creationId xmlns="" xmlns:a16="http://schemas.microsoft.com/office/drawing/2014/main" id="{4232541C-BDB6-9B41-BD0A-BEE336E53135}"/>
              </a:ext>
            </a:extLst>
          </p:cNvPr>
          <p:cNvSpPr>
            <a:spLocks noGrp="1"/>
          </p:cNvSpPr>
          <p:nvPr>
            <p:ph type="ftr" sz="quarter" idx="11"/>
          </p:nvPr>
        </p:nvSpPr>
        <p:spPr>
          <a:xfrm>
            <a:off x="-917474" y="6285600"/>
            <a:ext cx="720000" cy="288000"/>
          </a:xfrm>
          <a:prstGeom prst="rect">
            <a:avLst/>
          </a:prstGeom>
        </p:spPr>
        <p:txBody>
          <a:bodyPr/>
          <a:lstStyle/>
          <a:p>
            <a:endParaRPr lang="en-US" dirty="0">
              <a:solidFill>
                <a:srgbClr val="000000"/>
              </a:solidFill>
            </a:endParaRPr>
          </a:p>
        </p:txBody>
      </p:sp>
      <p:sp>
        <p:nvSpPr>
          <p:cNvPr id="5" name="Slide Number Placeholder 4">
            <a:extLst>
              <a:ext uri="{FF2B5EF4-FFF2-40B4-BE49-F238E27FC236}">
                <a16:creationId xmlns="" xmlns:a16="http://schemas.microsoft.com/office/drawing/2014/main" id="{DEA3E96B-CBB6-3C49-A743-98A233E35B11}"/>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dirty="0">
              <a:solidFill>
                <a:srgbClr val="1E32FA"/>
              </a:solidFill>
            </a:endParaRPr>
          </a:p>
        </p:txBody>
      </p:sp>
    </p:spTree>
    <p:extLst>
      <p:ext uri="{BB962C8B-B14F-4D97-AF65-F5344CB8AC3E}">
        <p14:creationId xmlns:p14="http://schemas.microsoft.com/office/powerpoint/2010/main" val="331340043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C0E1B9C-4020-8D40-8114-6D2077D17E73}"/>
              </a:ext>
            </a:extLst>
          </p:cNvPr>
          <p:cNvSpPr>
            <a:spLocks noGrp="1"/>
          </p:cNvSpPr>
          <p:nvPr>
            <p:ph type="dt" sz="half" idx="10"/>
          </p:nvPr>
        </p:nvSpPr>
        <p:spPr>
          <a:xfrm>
            <a:off x="-1947600" y="6285600"/>
            <a:ext cx="871122" cy="288000"/>
          </a:xfrm>
          <a:prstGeom prst="rect">
            <a:avLst/>
          </a:prstGeom>
        </p:spPr>
        <p:txBody>
          <a:bodyPr/>
          <a:lstStyle/>
          <a:p>
            <a:fld id="{4662E3C5-6C5C-B64A-8608-EE5898873FAE}" type="datetimeFigureOut">
              <a:rPr lang="en-US" smtClean="0">
                <a:solidFill>
                  <a:srgbClr val="000000"/>
                </a:solidFill>
              </a:rPr>
              <a:pPr/>
              <a:t>27-Feb-20</a:t>
            </a:fld>
            <a:endParaRPr lang="en-US" dirty="0">
              <a:solidFill>
                <a:srgbClr val="000000"/>
              </a:solidFill>
            </a:endParaRPr>
          </a:p>
        </p:txBody>
      </p:sp>
      <p:sp>
        <p:nvSpPr>
          <p:cNvPr id="3" name="Footer Placeholder 2">
            <a:extLst>
              <a:ext uri="{FF2B5EF4-FFF2-40B4-BE49-F238E27FC236}">
                <a16:creationId xmlns="" xmlns:a16="http://schemas.microsoft.com/office/drawing/2014/main" id="{C5F6BFB6-8E76-E74C-8B47-4AA68D18ED1C}"/>
              </a:ext>
            </a:extLst>
          </p:cNvPr>
          <p:cNvSpPr>
            <a:spLocks noGrp="1"/>
          </p:cNvSpPr>
          <p:nvPr>
            <p:ph type="ftr" sz="quarter" idx="11"/>
          </p:nvPr>
        </p:nvSpPr>
        <p:spPr>
          <a:xfrm>
            <a:off x="-917474" y="6285600"/>
            <a:ext cx="720000" cy="288000"/>
          </a:xfrm>
          <a:prstGeom prst="rect">
            <a:avLst/>
          </a:prstGeom>
        </p:spPr>
        <p:txBody>
          <a:bodyPr/>
          <a:lstStyle/>
          <a:p>
            <a:endParaRPr lang="en-US" dirty="0">
              <a:solidFill>
                <a:srgbClr val="000000"/>
              </a:solidFill>
            </a:endParaRPr>
          </a:p>
        </p:txBody>
      </p:sp>
      <p:sp>
        <p:nvSpPr>
          <p:cNvPr id="4" name="Slide Number Placeholder 3">
            <a:extLst>
              <a:ext uri="{FF2B5EF4-FFF2-40B4-BE49-F238E27FC236}">
                <a16:creationId xmlns=""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solidFill>
                  <a:srgbClr val="1E32FA"/>
                </a:solidFill>
              </a:rPr>
              <a:pPr/>
              <a:t>‹#›</a:t>
            </a:fld>
            <a:endParaRPr lang="en-US" dirty="0">
              <a:solidFill>
                <a:srgbClr val="1E32FA"/>
              </a:solidFill>
            </a:endParaRPr>
          </a:p>
        </p:txBody>
      </p:sp>
    </p:spTree>
    <p:extLst>
      <p:ext uri="{BB962C8B-B14F-4D97-AF65-F5344CB8AC3E}">
        <p14:creationId xmlns:p14="http://schemas.microsoft.com/office/powerpoint/2010/main" val="129454328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hank You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19ACA7-7E3F-1A46-AF73-86BC08C35C22}"/>
              </a:ext>
            </a:extLst>
          </p:cNvPr>
          <p:cNvSpPr>
            <a:spLocks noGrp="1"/>
          </p:cNvSpPr>
          <p:nvPr>
            <p:ph type="title" hasCustomPrompt="1"/>
          </p:nvPr>
        </p:nvSpPr>
        <p:spPr>
          <a:xfrm>
            <a:off x="387625" y="331200"/>
            <a:ext cx="5544000" cy="720000"/>
          </a:xfrm>
          <a:noFill/>
        </p:spPr>
        <p:txBody>
          <a:bodyPr/>
          <a:lstStyle>
            <a:lvl1pPr>
              <a:defRPr baseline="0">
                <a:solidFill>
                  <a:schemeClr val="bg1"/>
                </a:solidFill>
              </a:defRPr>
            </a:lvl1pPr>
          </a:lstStyle>
          <a:p>
            <a:r>
              <a:rPr lang="en-US" dirty="0"/>
              <a:t>Click to edit title</a:t>
            </a:r>
            <a:endParaRPr lang="en-GB" dirty="0"/>
          </a:p>
        </p:txBody>
      </p:sp>
      <p:sp>
        <p:nvSpPr>
          <p:cNvPr id="3" name="Date Placeholder 2">
            <a:extLst>
              <a:ext uri="{FF2B5EF4-FFF2-40B4-BE49-F238E27FC236}">
                <a16:creationId xmlns="" xmlns:a16="http://schemas.microsoft.com/office/drawing/2014/main" id="{9E3664B8-0E7B-0247-BD4D-F4617A22F814}"/>
              </a:ext>
            </a:extLst>
          </p:cNvPr>
          <p:cNvSpPr>
            <a:spLocks noGrp="1"/>
          </p:cNvSpPr>
          <p:nvPr>
            <p:ph type="dt" sz="half" idx="10"/>
          </p:nvPr>
        </p:nvSpPr>
        <p:spPr>
          <a:xfrm>
            <a:off x="-1947600" y="6285600"/>
            <a:ext cx="871122" cy="288000"/>
          </a:xfrm>
          <a:prstGeom prst="rect">
            <a:avLst/>
          </a:prstGeom>
        </p:spPr>
        <p:txBody>
          <a:bodyPr/>
          <a:lstStyle/>
          <a:p>
            <a:fld id="{4662E3C5-6C5C-B64A-8608-EE5898873FAE}" type="datetimeFigureOut">
              <a:rPr lang="en-US" smtClean="0">
                <a:solidFill>
                  <a:srgbClr val="000000"/>
                </a:solidFill>
              </a:rPr>
              <a:pPr/>
              <a:t>27-Feb-20</a:t>
            </a:fld>
            <a:endParaRPr lang="en-US" dirty="0">
              <a:solidFill>
                <a:srgbClr val="000000"/>
              </a:solidFill>
            </a:endParaRPr>
          </a:p>
        </p:txBody>
      </p:sp>
      <p:sp>
        <p:nvSpPr>
          <p:cNvPr id="4" name="Footer Placeholder 3">
            <a:extLst>
              <a:ext uri="{FF2B5EF4-FFF2-40B4-BE49-F238E27FC236}">
                <a16:creationId xmlns="" xmlns:a16="http://schemas.microsoft.com/office/drawing/2014/main" id="{1FF9D735-627E-5C49-940F-A6122323A86A}"/>
              </a:ext>
            </a:extLst>
          </p:cNvPr>
          <p:cNvSpPr>
            <a:spLocks noGrp="1"/>
          </p:cNvSpPr>
          <p:nvPr>
            <p:ph type="ftr" sz="quarter" idx="11"/>
          </p:nvPr>
        </p:nvSpPr>
        <p:spPr>
          <a:xfrm>
            <a:off x="-917474" y="6285600"/>
            <a:ext cx="720000" cy="288000"/>
          </a:xfrm>
          <a:prstGeom prst="rect">
            <a:avLst/>
          </a:prstGeom>
        </p:spPr>
        <p:txBody>
          <a:bodyPr/>
          <a:lstStyle/>
          <a:p>
            <a:endParaRPr lang="en-US" dirty="0">
              <a:solidFill>
                <a:srgbClr val="000000"/>
              </a:solidFill>
            </a:endParaRPr>
          </a:p>
        </p:txBody>
      </p:sp>
      <p:sp>
        <p:nvSpPr>
          <p:cNvPr id="5" name="Slide Number Placeholder 4">
            <a:extLst>
              <a:ext uri="{FF2B5EF4-FFF2-40B4-BE49-F238E27FC236}">
                <a16:creationId xmlns="" xmlns:a16="http://schemas.microsoft.com/office/drawing/2014/main" id="{F18EE3D8-4C43-C641-A0D7-95352752622C}"/>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solidFill>
                  <a:srgbClr val="FFFFFF"/>
                </a:solidFill>
              </a:rPr>
              <a:pPr/>
              <a:t>‹#›</a:t>
            </a:fld>
            <a:endParaRPr lang="en-US" dirty="0">
              <a:solidFill>
                <a:srgbClr val="FFFFFF"/>
              </a:solidFill>
            </a:endParaRPr>
          </a:p>
        </p:txBody>
      </p:sp>
      <p:sp>
        <p:nvSpPr>
          <p:cNvPr id="11" name="Freeform 5">
            <a:extLst>
              <a:ext uri="{FF2B5EF4-FFF2-40B4-BE49-F238E27FC236}">
                <a16:creationId xmlns="" xmlns:a16="http://schemas.microsoft.com/office/drawing/2014/main" id="{A2E6C500-BE65-7D4D-9151-1D3E24C5AED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Text Placeholder 6">
            <a:extLst>
              <a:ext uri="{FF2B5EF4-FFF2-40B4-BE49-F238E27FC236}">
                <a16:creationId xmlns="" xmlns:a16="http://schemas.microsoft.com/office/drawing/2014/main" id="{6E540DE6-B189-7941-AE87-701F29938548}"/>
              </a:ext>
            </a:extLst>
          </p:cNvPr>
          <p:cNvSpPr>
            <a:spLocks noGrp="1"/>
          </p:cNvSpPr>
          <p:nvPr>
            <p:ph type="body" sz="quarter" idx="13"/>
          </p:nvPr>
        </p:nvSpPr>
        <p:spPr>
          <a:xfrm>
            <a:off x="387625" y="1476000"/>
            <a:ext cx="5544000" cy="4248000"/>
          </a:xfrm>
          <a:noFill/>
        </p:spPr>
        <p:txBody>
          <a:bodyPr/>
          <a:lstStyle>
            <a:lvl1pPr>
              <a:lnSpc>
                <a:spcPts val="3400"/>
              </a:lnSpc>
              <a:spcBef>
                <a:spcPts val="600"/>
              </a:spcBef>
              <a:spcAft>
                <a:spcPts val="600"/>
              </a:spcAft>
              <a:defRPr sz="3000">
                <a:solidFill>
                  <a:schemeClr val="bg1"/>
                </a:solidFill>
                <a:latin typeface="+mn-lt"/>
              </a:defRPr>
            </a:lvl1pPr>
            <a:lvl2pPr marL="216000" indent="-216000">
              <a:lnSpc>
                <a:spcPts val="3400"/>
              </a:lnSpc>
              <a:spcAft>
                <a:spcPts val="1200"/>
              </a:spcAft>
              <a:defRPr sz="3000">
                <a:solidFill>
                  <a:schemeClr val="bg1"/>
                </a:solidFill>
              </a:defRPr>
            </a:lvl2pPr>
            <a:lvl3pPr marL="576000" indent="-360000">
              <a:lnSpc>
                <a:spcPts val="3400"/>
              </a:lnSpc>
              <a:spcAft>
                <a:spcPts val="600"/>
              </a:spcAft>
              <a:defRPr sz="3000">
                <a:solidFill>
                  <a:schemeClr val="bg1"/>
                </a:solidFill>
              </a:defRPr>
            </a:lvl3pPr>
            <a:lvl4pPr marL="1296000" indent="-360000">
              <a:lnSpc>
                <a:spcPts val="3400"/>
              </a:lnSpc>
              <a:spcAft>
                <a:spcPts val="600"/>
              </a:spcAft>
              <a:defRPr sz="3000">
                <a:solidFill>
                  <a:schemeClr val="bg1"/>
                </a:solidFill>
              </a:defRPr>
            </a:lvl4pPr>
            <a:lvl5pPr marL="0">
              <a:lnSpc>
                <a:spcPts val="3400"/>
              </a:lnSpc>
              <a:spcAft>
                <a:spcPts val="600"/>
              </a:spcAft>
              <a:defRPr sz="3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8">
            <a:extLst>
              <a:ext uri="{FF2B5EF4-FFF2-40B4-BE49-F238E27FC236}">
                <a16:creationId xmlns="" xmlns:a16="http://schemas.microsoft.com/office/drawing/2014/main" id="{DBA1A7DB-C9F4-CF46-A300-1E25FFA0C866}"/>
              </a:ext>
            </a:extLst>
          </p:cNvPr>
          <p:cNvSpPr>
            <a:spLocks noGrp="1"/>
          </p:cNvSpPr>
          <p:nvPr>
            <p:ph type="pic" sz="quarter" idx="15"/>
          </p:nvPr>
        </p:nvSpPr>
        <p:spPr>
          <a:xfrm>
            <a:off x="6943200" y="0"/>
            <a:ext cx="5248800" cy="5249688"/>
          </a:xfrm>
          <a:custGeom>
            <a:avLst/>
            <a:gdLst>
              <a:gd name="connsiteX0" fmla="*/ 0 w 5248800"/>
              <a:gd name="connsiteY0" fmla="*/ 0 h 5249688"/>
              <a:gd name="connsiteX1" fmla="*/ 5248800 w 5248800"/>
              <a:gd name="connsiteY1" fmla="*/ 0 h 5249688"/>
              <a:gd name="connsiteX2" fmla="*/ 5248800 w 5248800"/>
              <a:gd name="connsiteY2" fmla="*/ 4375266 h 5249688"/>
              <a:gd name="connsiteX3" fmla="*/ 4372800 w 5248800"/>
              <a:gd name="connsiteY3" fmla="*/ 5249688 h 5249688"/>
              <a:gd name="connsiteX4" fmla="*/ 4372800 w 5248800"/>
              <a:gd name="connsiteY4" fmla="*/ 4375266 h 5249688"/>
              <a:gd name="connsiteX5" fmla="*/ 3496800 w 5248800"/>
              <a:gd name="connsiteY5" fmla="*/ 5249688 h 5249688"/>
              <a:gd name="connsiteX6" fmla="*/ 3496800 w 5248800"/>
              <a:gd name="connsiteY6" fmla="*/ 4375266 h 5249688"/>
              <a:gd name="connsiteX7" fmla="*/ 2620800 w 5248800"/>
              <a:gd name="connsiteY7" fmla="*/ 5249688 h 5249688"/>
              <a:gd name="connsiteX8" fmla="*/ 2620800 w 5248800"/>
              <a:gd name="connsiteY8" fmla="*/ 4375266 h 5249688"/>
              <a:gd name="connsiteX9" fmla="*/ 1744800 w 5248800"/>
              <a:gd name="connsiteY9" fmla="*/ 5249688 h 5249688"/>
              <a:gd name="connsiteX10" fmla="*/ 1744800 w 5248800"/>
              <a:gd name="connsiteY10" fmla="*/ 4375266 h 5249688"/>
              <a:gd name="connsiteX11" fmla="*/ 868800 w 5248800"/>
              <a:gd name="connsiteY11" fmla="*/ 5249688 h 5249688"/>
              <a:gd name="connsiteX12" fmla="*/ 868800 w 5248800"/>
              <a:gd name="connsiteY12" fmla="*/ 4375266 h 5249688"/>
              <a:gd name="connsiteX13" fmla="*/ 0 w 5248800"/>
              <a:gd name="connsiteY13" fmla="*/ 5242501 h 524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48800" h="5249688">
                <a:moveTo>
                  <a:pt x="0" y="0"/>
                </a:moveTo>
                <a:lnTo>
                  <a:pt x="5248800" y="0"/>
                </a:lnTo>
                <a:lnTo>
                  <a:pt x="5248800" y="4375266"/>
                </a:lnTo>
                <a:lnTo>
                  <a:pt x="4372800" y="5249688"/>
                </a:lnTo>
                <a:lnTo>
                  <a:pt x="4372800" y="4375266"/>
                </a:lnTo>
                <a:lnTo>
                  <a:pt x="3496800" y="5249688"/>
                </a:lnTo>
                <a:lnTo>
                  <a:pt x="3496800" y="4375266"/>
                </a:lnTo>
                <a:lnTo>
                  <a:pt x="2620800" y="5249688"/>
                </a:lnTo>
                <a:lnTo>
                  <a:pt x="2620800" y="4375266"/>
                </a:lnTo>
                <a:lnTo>
                  <a:pt x="1744800" y="5249688"/>
                </a:lnTo>
                <a:lnTo>
                  <a:pt x="1744800" y="4375266"/>
                </a:lnTo>
                <a:lnTo>
                  <a:pt x="868800" y="5249688"/>
                </a:lnTo>
                <a:lnTo>
                  <a:pt x="868800" y="4375266"/>
                </a:lnTo>
                <a:lnTo>
                  <a:pt x="0" y="5242501"/>
                </a:lnTo>
                <a:close/>
              </a:path>
            </a:pathLst>
          </a:custGeom>
          <a:solidFill>
            <a:schemeClr val="bg2"/>
          </a:solidFill>
        </p:spPr>
        <p:txBody>
          <a:bodyPr wrap="square" anchor="ctr" anchorCtr="0">
            <a:noAutofit/>
          </a:bodyPr>
          <a:lstStyle>
            <a:lvl1pPr algn="ctr">
              <a:defRPr sz="2000"/>
            </a:lvl1pPr>
          </a:lstStyle>
          <a:p>
            <a:endParaRPr lang="en-GB" dirty="0"/>
          </a:p>
        </p:txBody>
      </p:sp>
    </p:spTree>
    <p:extLst>
      <p:ext uri="{BB962C8B-B14F-4D97-AF65-F5344CB8AC3E}">
        <p14:creationId xmlns:p14="http://schemas.microsoft.com/office/powerpoint/2010/main" val="2622156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Style 1">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C2AE6FC5-3C68-EA4E-9993-6A6F5A9DADC2}"/>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endParaRPr lang="en-GB" dirty="0"/>
          </a:p>
        </p:txBody>
      </p:sp>
      <p:sp>
        <p:nvSpPr>
          <p:cNvPr id="2" name="Title 1">
            <a:extLst>
              <a:ext uri="{FF2B5EF4-FFF2-40B4-BE49-F238E27FC236}">
                <a16:creationId xmlns="" xmlns:a16="http://schemas.microsoft.com/office/drawing/2014/main" id="{8392E2A5-0A94-224E-8A8B-B758F5D49682}"/>
              </a:ext>
            </a:extLst>
          </p:cNvPr>
          <p:cNvSpPr>
            <a:spLocks noGrp="1"/>
          </p:cNvSpPr>
          <p:nvPr>
            <p:ph type="ctrTitle" hasCustomPrompt="1"/>
          </p:nvPr>
        </p:nvSpPr>
        <p:spPr>
          <a:xfrm>
            <a:off x="388800" y="1440000"/>
            <a:ext cx="7200000" cy="1872000"/>
          </a:xfrm>
        </p:spPr>
        <p:txBody>
          <a:bodyPr anchor="t" anchorCtr="0"/>
          <a:lstStyle>
            <a:lvl1pPr algn="l">
              <a:lnSpc>
                <a:spcPts val="5800"/>
              </a:lnSpc>
              <a:defRPr sz="5600" spc="-80" baseline="0">
                <a:solidFill>
                  <a:schemeClr val="bg1"/>
                </a:solidFill>
                <a:latin typeface="+mj-lt"/>
              </a:defRPr>
            </a:lvl1pPr>
          </a:lstStyle>
          <a:p>
            <a:r>
              <a:rPr lang="en-US" dirty="0"/>
              <a:t>Click to edit</a:t>
            </a:r>
            <a:br>
              <a:rPr lang="en-US" dirty="0"/>
            </a:br>
            <a:r>
              <a:rPr lang="en-US" dirty="0"/>
              <a:t>title style</a:t>
            </a:r>
          </a:p>
        </p:txBody>
      </p:sp>
      <p:sp>
        <p:nvSpPr>
          <p:cNvPr id="3" name="Subtitle 2">
            <a:extLst>
              <a:ext uri="{FF2B5EF4-FFF2-40B4-BE49-F238E27FC236}">
                <a16:creationId xmlns=""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4" name="Date Placeholder 3">
            <a:extLst>
              <a:ext uri="{FF2B5EF4-FFF2-40B4-BE49-F238E27FC236}">
                <a16:creationId xmlns="" xmlns:a16="http://schemas.microsoft.com/office/drawing/2014/main" id="{9F7F29FA-07B2-9246-BD54-54AEE122F8A7}"/>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2D95F51E-EF4D-42BF-B945-51B5A9336329}" type="datetime1">
              <a:rPr lang="en-US" smtClean="0">
                <a:solidFill>
                  <a:srgbClr val="FFFFFF"/>
                </a:solidFill>
              </a:rPr>
              <a:pPr/>
              <a:t>27-Feb-20</a:t>
            </a:fld>
            <a:endParaRPr lang="en-US" dirty="0">
              <a:solidFill>
                <a:srgbClr val="FFFFFF"/>
              </a:solidFill>
            </a:endParaRPr>
          </a:p>
        </p:txBody>
      </p:sp>
      <p:grpSp>
        <p:nvGrpSpPr>
          <p:cNvPr id="7" name="Group 6"/>
          <p:cNvGrpSpPr/>
          <p:nvPr userDrawn="1"/>
        </p:nvGrpSpPr>
        <p:grpSpPr>
          <a:xfrm>
            <a:off x="10776449" y="5917889"/>
            <a:ext cx="1123706" cy="853654"/>
            <a:chOff x="10776449" y="5917889"/>
            <a:chExt cx="1123706" cy="853654"/>
          </a:xfrm>
        </p:grpSpPr>
        <p:sp>
          <p:nvSpPr>
            <p:cNvPr id="9"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TextBox 10"/>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194615015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Style 2">
    <p:bg>
      <p:bgPr>
        <a:solidFill>
          <a:schemeClr val="accent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 xmlns:a16="http://schemas.microsoft.com/office/drawing/2014/main" id="{B391F902-427D-AE47-AB21-70E08B278D64}"/>
              </a:ext>
            </a:extLst>
          </p:cNvPr>
          <p:cNvSpPr>
            <a:spLocks noGrp="1"/>
          </p:cNvSpPr>
          <p:nvPr>
            <p:ph type="pic" sz="quarter" idx="13"/>
          </p:nvPr>
        </p:nvSpPr>
        <p:spPr>
          <a:xfrm>
            <a:off x="6102000" y="0"/>
            <a:ext cx="6091200" cy="6858000"/>
          </a:xfrm>
          <a:custGeom>
            <a:avLst/>
            <a:gdLst>
              <a:gd name="connsiteX0" fmla="*/ 0 w 6091200"/>
              <a:gd name="connsiteY0" fmla="*/ 0 h 6858000"/>
              <a:gd name="connsiteX1" fmla="*/ 6091200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1200" h="6858000">
                <a:moveTo>
                  <a:pt x="0" y="0"/>
                </a:moveTo>
                <a:lnTo>
                  <a:pt x="6091200" y="0"/>
                </a:lnTo>
                <a:lnTo>
                  <a:pt x="6091200" y="6858000"/>
                </a:lnTo>
                <a:lnTo>
                  <a:pt x="2286000" y="6858000"/>
                </a:lnTo>
                <a:lnTo>
                  <a:pt x="2286000" y="3429000"/>
                </a:lnTo>
                <a:lnTo>
                  <a:pt x="0" y="3429000"/>
                </a:lnTo>
                <a:close/>
              </a:path>
            </a:pathLst>
          </a:custGeom>
          <a:solidFill>
            <a:schemeClr val="bg2"/>
          </a:solidFill>
          <a:ln>
            <a:noFill/>
          </a:ln>
        </p:spPr>
        <p:txBody>
          <a:bodyPr wrap="square" anchor="ctr" anchorCtr="0">
            <a:noAutofit/>
          </a:bodyPr>
          <a:lstStyle>
            <a:lvl1pPr algn="ctr">
              <a:defRPr sz="2000"/>
            </a:lvl1pPr>
          </a:lstStyle>
          <a:p>
            <a:endParaRPr lang="en-GB" dirty="0"/>
          </a:p>
        </p:txBody>
      </p:sp>
      <p:sp>
        <p:nvSpPr>
          <p:cNvPr id="17" name="Title 1">
            <a:extLst>
              <a:ext uri="{FF2B5EF4-FFF2-40B4-BE49-F238E27FC236}">
                <a16:creationId xmlns=""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 xmlns:a16="http://schemas.microsoft.com/office/drawing/2014/main" id="{0B7F3AF0-22C6-CD4E-B1AD-F64EA21AD561}"/>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7AC614DE-6CAF-4198-B8F0-F546E04DFA59}" type="datetime1">
              <a:rPr lang="en-US" smtClean="0">
                <a:solidFill>
                  <a:srgbClr val="FFFFFF"/>
                </a:solidFill>
              </a:rPr>
              <a:pPr/>
              <a:t>27-Feb-20</a:t>
            </a:fld>
            <a:endParaRPr lang="en-US" dirty="0">
              <a:solidFill>
                <a:srgbClr val="FFFFFF"/>
              </a:solidFill>
            </a:endParaRPr>
          </a:p>
        </p:txBody>
      </p:sp>
      <p:sp>
        <p:nvSpPr>
          <p:cNvPr id="8" name="Subtitle 2">
            <a:extLst>
              <a:ext uri="{FF2B5EF4-FFF2-40B4-BE49-F238E27FC236}">
                <a16:creationId xmlns=""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grpSp>
        <p:nvGrpSpPr>
          <p:cNvPr id="10" name="Group 9"/>
          <p:cNvGrpSpPr/>
          <p:nvPr userDrawn="1"/>
        </p:nvGrpSpPr>
        <p:grpSpPr>
          <a:xfrm>
            <a:off x="10776449" y="5917889"/>
            <a:ext cx="1123706" cy="853654"/>
            <a:chOff x="10776449" y="5917889"/>
            <a:chExt cx="1123706" cy="853654"/>
          </a:xfrm>
        </p:grpSpPr>
        <p:sp>
          <p:nvSpPr>
            <p:cNvPr id="11"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TextBox 11"/>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176435317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ver Style 2">
    <p:bg>
      <p:bgPr>
        <a:solidFill>
          <a:schemeClr val="accent1"/>
        </a:solid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3"/>
          </p:nvPr>
        </p:nvSpPr>
        <p:spPr>
          <a:xfrm>
            <a:off x="5788800" y="1"/>
            <a:ext cx="6412180" cy="6858001"/>
          </a:xfrm>
          <a:custGeom>
            <a:avLst/>
            <a:gdLst>
              <a:gd name="connsiteX0" fmla="*/ 0 w 6849788"/>
              <a:gd name="connsiteY0" fmla="*/ 0 h 6850063"/>
              <a:gd name="connsiteX1" fmla="*/ 6849788 w 6849788"/>
              <a:gd name="connsiteY1" fmla="*/ 0 h 6850063"/>
              <a:gd name="connsiteX2" fmla="*/ 6849788 w 6849788"/>
              <a:gd name="connsiteY2" fmla="*/ 6850063 h 6850063"/>
              <a:gd name="connsiteX3" fmla="*/ 2276020 w 6849788"/>
              <a:gd name="connsiteY3" fmla="*/ 6850063 h 6850063"/>
              <a:gd name="connsiteX4" fmla="*/ 0 w 6849788"/>
              <a:gd name="connsiteY4" fmla="*/ 4572000 h 6850063"/>
              <a:gd name="connsiteX0" fmla="*/ 0 w 6849788"/>
              <a:gd name="connsiteY0" fmla="*/ 0 h 6850063"/>
              <a:gd name="connsiteX1" fmla="*/ 6435598 w 6849788"/>
              <a:gd name="connsiteY1" fmla="*/ 0 h 6850063"/>
              <a:gd name="connsiteX2" fmla="*/ 6849788 w 6849788"/>
              <a:gd name="connsiteY2" fmla="*/ 6850063 h 6850063"/>
              <a:gd name="connsiteX3" fmla="*/ 2276020 w 6849788"/>
              <a:gd name="connsiteY3" fmla="*/ 6850063 h 6850063"/>
              <a:gd name="connsiteX4" fmla="*/ 0 w 6849788"/>
              <a:gd name="connsiteY4" fmla="*/ 4572000 h 6850063"/>
              <a:gd name="connsiteX5" fmla="*/ 0 w 6849788"/>
              <a:gd name="connsiteY5" fmla="*/ 0 h 6850063"/>
              <a:gd name="connsiteX0" fmla="*/ 0 w 6435598"/>
              <a:gd name="connsiteY0" fmla="*/ 0 h 6850063"/>
              <a:gd name="connsiteX1" fmla="*/ 6435598 w 6435598"/>
              <a:gd name="connsiteY1" fmla="*/ 0 h 6850063"/>
              <a:gd name="connsiteX2" fmla="*/ 5734661 w 6435598"/>
              <a:gd name="connsiteY2" fmla="*/ 6850063 h 6850063"/>
              <a:gd name="connsiteX3" fmla="*/ 2276020 w 6435598"/>
              <a:gd name="connsiteY3" fmla="*/ 6850063 h 6850063"/>
              <a:gd name="connsiteX4" fmla="*/ 0 w 6435598"/>
              <a:gd name="connsiteY4" fmla="*/ 4572000 h 6850063"/>
              <a:gd name="connsiteX5" fmla="*/ 0 w 6435598"/>
              <a:gd name="connsiteY5" fmla="*/ 0 h 6850063"/>
              <a:gd name="connsiteX0" fmla="*/ 0 w 6435598"/>
              <a:gd name="connsiteY0" fmla="*/ 0 h 6850063"/>
              <a:gd name="connsiteX1" fmla="*/ 6435598 w 6435598"/>
              <a:gd name="connsiteY1" fmla="*/ 0 h 6850063"/>
              <a:gd name="connsiteX2" fmla="*/ 6393117 w 6435598"/>
              <a:gd name="connsiteY2" fmla="*/ 6828823 h 6850063"/>
              <a:gd name="connsiteX3" fmla="*/ 2276020 w 6435598"/>
              <a:gd name="connsiteY3" fmla="*/ 6850063 h 6850063"/>
              <a:gd name="connsiteX4" fmla="*/ 0 w 6435598"/>
              <a:gd name="connsiteY4" fmla="*/ 4572000 h 6850063"/>
              <a:gd name="connsiteX5" fmla="*/ 0 w 6435598"/>
              <a:gd name="connsiteY5" fmla="*/ 0 h 6850063"/>
              <a:gd name="connsiteX0" fmla="*/ 0 w 6435598"/>
              <a:gd name="connsiteY0" fmla="*/ 0 h 6850064"/>
              <a:gd name="connsiteX1" fmla="*/ 6435598 w 6435598"/>
              <a:gd name="connsiteY1" fmla="*/ 0 h 6850064"/>
              <a:gd name="connsiteX2" fmla="*/ 6393117 w 6435598"/>
              <a:gd name="connsiteY2" fmla="*/ 6850064 h 6850064"/>
              <a:gd name="connsiteX3" fmla="*/ 2276020 w 6435598"/>
              <a:gd name="connsiteY3" fmla="*/ 6850063 h 6850064"/>
              <a:gd name="connsiteX4" fmla="*/ 0 w 6435598"/>
              <a:gd name="connsiteY4" fmla="*/ 4572000 h 6850064"/>
              <a:gd name="connsiteX5" fmla="*/ 0 w 6435598"/>
              <a:gd name="connsiteY5" fmla="*/ 0 h 6850064"/>
              <a:gd name="connsiteX0" fmla="*/ 0 w 6393117"/>
              <a:gd name="connsiteY0" fmla="*/ 0 h 6850064"/>
              <a:gd name="connsiteX1" fmla="*/ 5851485 w 6393117"/>
              <a:gd name="connsiteY1" fmla="*/ 95582 h 6850064"/>
              <a:gd name="connsiteX2" fmla="*/ 6393117 w 6393117"/>
              <a:gd name="connsiteY2" fmla="*/ 6850064 h 6850064"/>
              <a:gd name="connsiteX3" fmla="*/ 2276020 w 6393117"/>
              <a:gd name="connsiteY3" fmla="*/ 6850063 h 6850064"/>
              <a:gd name="connsiteX4" fmla="*/ 0 w 6393117"/>
              <a:gd name="connsiteY4" fmla="*/ 4572000 h 6850064"/>
              <a:gd name="connsiteX5" fmla="*/ 0 w 6393117"/>
              <a:gd name="connsiteY5" fmla="*/ 0 h 6850064"/>
              <a:gd name="connsiteX0" fmla="*/ 0 w 6403739"/>
              <a:gd name="connsiteY0" fmla="*/ 0 h 6850064"/>
              <a:gd name="connsiteX1" fmla="*/ 6403739 w 6403739"/>
              <a:gd name="connsiteY1" fmla="*/ 0 h 6850064"/>
              <a:gd name="connsiteX2" fmla="*/ 6393117 w 6403739"/>
              <a:gd name="connsiteY2" fmla="*/ 6850064 h 6850064"/>
              <a:gd name="connsiteX3" fmla="*/ 2276020 w 6403739"/>
              <a:gd name="connsiteY3" fmla="*/ 6850063 h 6850064"/>
              <a:gd name="connsiteX4" fmla="*/ 0 w 6403739"/>
              <a:gd name="connsiteY4" fmla="*/ 4572000 h 6850064"/>
              <a:gd name="connsiteX5" fmla="*/ 0 w 6403739"/>
              <a:gd name="connsiteY5" fmla="*/ 0 h 6850064"/>
              <a:gd name="connsiteX0" fmla="*/ 0 w 6404760"/>
              <a:gd name="connsiteY0" fmla="*/ 0 h 6850064"/>
              <a:gd name="connsiteX1" fmla="*/ 6403739 w 6404760"/>
              <a:gd name="connsiteY1" fmla="*/ 0 h 6850064"/>
              <a:gd name="connsiteX2" fmla="*/ 6403738 w 6404760"/>
              <a:gd name="connsiteY2" fmla="*/ 6850064 h 6850064"/>
              <a:gd name="connsiteX3" fmla="*/ 2276020 w 6404760"/>
              <a:gd name="connsiteY3" fmla="*/ 6850063 h 6850064"/>
              <a:gd name="connsiteX4" fmla="*/ 0 w 6404760"/>
              <a:gd name="connsiteY4" fmla="*/ 4572000 h 6850064"/>
              <a:gd name="connsiteX5" fmla="*/ 0 w 6404760"/>
              <a:gd name="connsiteY5" fmla="*/ 0 h 68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4760" h="6850064">
                <a:moveTo>
                  <a:pt x="0" y="0"/>
                </a:moveTo>
                <a:lnTo>
                  <a:pt x="6403739" y="0"/>
                </a:lnTo>
                <a:cubicBezTo>
                  <a:pt x="6400198" y="2283355"/>
                  <a:pt x="6407279" y="4566709"/>
                  <a:pt x="6403738" y="6850064"/>
                </a:cubicBezTo>
                <a:lnTo>
                  <a:pt x="2276020" y="6850063"/>
                </a:lnTo>
                <a:lnTo>
                  <a:pt x="0" y="4572000"/>
                </a:lnTo>
                <a:lnTo>
                  <a:pt x="0" y="0"/>
                </a:lnTo>
                <a:close/>
              </a:path>
            </a:pathLst>
          </a:custGeom>
          <a:solidFill>
            <a:schemeClr val="bg2"/>
          </a:solidFill>
        </p:spPr>
        <p:txBody>
          <a:bodyPr wrap="square">
            <a:noAutofit/>
          </a:bodyPr>
          <a:lstStyle/>
          <a:p>
            <a:endParaRPr lang="en-US"/>
          </a:p>
        </p:txBody>
      </p:sp>
      <p:sp>
        <p:nvSpPr>
          <p:cNvPr id="17" name="Title 1">
            <a:extLst>
              <a:ext uri="{FF2B5EF4-FFF2-40B4-BE49-F238E27FC236}">
                <a16:creationId xmlns=""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 xmlns:a16="http://schemas.microsoft.com/office/drawing/2014/main" id="{0B7F3AF0-22C6-CD4E-B1AD-F64EA21AD561}"/>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8F572B48-52F8-4E54-BA44-5C0DACEDC261}" type="datetime1">
              <a:rPr lang="en-US" smtClean="0">
                <a:solidFill>
                  <a:srgbClr val="FFFFFF"/>
                </a:solidFill>
              </a:rPr>
              <a:pPr/>
              <a:t>27-Feb-20</a:t>
            </a:fld>
            <a:endParaRPr lang="en-US" dirty="0">
              <a:solidFill>
                <a:srgbClr val="FFFFFF"/>
              </a:solidFill>
            </a:endParaRPr>
          </a:p>
        </p:txBody>
      </p:sp>
      <p:sp>
        <p:nvSpPr>
          <p:cNvPr id="8" name="Subtitle 2">
            <a:extLst>
              <a:ext uri="{FF2B5EF4-FFF2-40B4-BE49-F238E27FC236}">
                <a16:creationId xmlns=""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grpSp>
        <p:nvGrpSpPr>
          <p:cNvPr id="9" name="Group 8"/>
          <p:cNvGrpSpPr/>
          <p:nvPr userDrawn="1"/>
        </p:nvGrpSpPr>
        <p:grpSpPr>
          <a:xfrm>
            <a:off x="10776449" y="5917889"/>
            <a:ext cx="1123706" cy="853654"/>
            <a:chOff x="10776449" y="5917889"/>
            <a:chExt cx="1123706" cy="853654"/>
          </a:xfrm>
        </p:grpSpPr>
        <p:sp>
          <p:nvSpPr>
            <p:cNvPr id="10"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TextBox 10"/>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252371520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 xmlns:a16="http://schemas.microsoft.com/office/drawing/2014/main" id="{529B7E5C-1573-9F4E-88D4-81D2D88508B1}"/>
              </a:ext>
            </a:extLst>
          </p:cNvPr>
          <p:cNvSpPr>
            <a:spLocks noGrp="1"/>
          </p:cNvSpPr>
          <p:nvPr>
            <p:ph type="sldNum" sz="quarter" idx="12"/>
          </p:nvPr>
        </p:nvSpPr>
        <p:spPr>
          <a:xfrm>
            <a:off x="59942" y="6573600"/>
            <a:ext cx="720000" cy="288000"/>
          </a:xfrm>
          <a:prstGeom prst="rect">
            <a:avLst/>
          </a:prstGeom>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grpSp>
        <p:nvGrpSpPr>
          <p:cNvPr id="5" name="Group 4"/>
          <p:cNvGrpSpPr/>
          <p:nvPr userDrawn="1"/>
        </p:nvGrpSpPr>
        <p:grpSpPr>
          <a:xfrm>
            <a:off x="10776449" y="5917889"/>
            <a:ext cx="1123706" cy="853654"/>
            <a:chOff x="10776449" y="5917889"/>
            <a:chExt cx="1123706" cy="853654"/>
          </a:xfrm>
        </p:grpSpPr>
        <p:sp>
          <p:nvSpPr>
            <p:cNvPr id="7"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FFFFFF"/>
                  </a:solidFill>
                </a:rPr>
                <a:t> Economics</a:t>
              </a:r>
            </a:p>
          </p:txBody>
        </p:sp>
      </p:grpSp>
    </p:spTree>
    <p:extLst>
      <p:ext uri="{BB962C8B-B14F-4D97-AF65-F5344CB8AC3E}">
        <p14:creationId xmlns:p14="http://schemas.microsoft.com/office/powerpoint/2010/main" val="36567604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9ACA7-7E3F-1A46-AF73-86BC08C35C22}"/>
              </a:ext>
            </a:extLst>
          </p:cNvPr>
          <p:cNvSpPr>
            <a:spLocks noGrp="1"/>
          </p:cNvSpPr>
          <p:nvPr>
            <p:ph type="title" hasCustomPrompt="1"/>
          </p:nvPr>
        </p:nvSpPr>
        <p:spPr>
          <a:xfrm>
            <a:off x="387625" y="331200"/>
            <a:ext cx="5544000" cy="720000"/>
          </a:xfrm>
          <a:noFill/>
        </p:spPr>
        <p:txBody>
          <a:bodyPr/>
          <a:lstStyle>
            <a:lvl1pPr>
              <a:defRPr baseline="0">
                <a:solidFill>
                  <a:schemeClr val="bg1"/>
                </a:solidFill>
              </a:defRPr>
            </a:lvl1pPr>
          </a:lstStyle>
          <a:p>
            <a:r>
              <a:rPr lang="en-US" dirty="0"/>
              <a:t>Click to edit title</a:t>
            </a:r>
            <a:endParaRPr lang="en-GB" dirty="0"/>
          </a:p>
        </p:txBody>
      </p:sp>
      <p:sp>
        <p:nvSpPr>
          <p:cNvPr id="5" name="Slide Number Placeholder 4">
            <a:extLst>
              <a:ext uri="{FF2B5EF4-FFF2-40B4-BE49-F238E27FC236}">
                <a16:creationId xmlns:a16="http://schemas.microsoft.com/office/drawing/2014/main" xmlns="" id="{F18EE3D8-4C43-C641-A0D7-95352752622C}"/>
              </a:ext>
            </a:extLst>
          </p:cNvPr>
          <p:cNvSpPr>
            <a:spLocks noGrp="1"/>
          </p:cNvSpPr>
          <p:nvPr>
            <p:ph type="sldNum" sz="quarter" idx="12"/>
          </p:nvPr>
        </p:nvSpPr>
        <p:spPr>
          <a:xfrm>
            <a:off x="59942" y="6573600"/>
            <a:ext cx="720000" cy="288000"/>
          </a:xfrm>
          <a:prstGeom prst="rect">
            <a:avLst/>
          </a:prstGeom>
        </p:spPr>
        <p:txBody>
          <a:bodyPr/>
          <a:lstStyle>
            <a:lvl1pPr>
              <a:defRPr>
                <a:solidFill>
                  <a:schemeClr val="bg1"/>
                </a:solidFill>
              </a:defRPr>
            </a:lvl1pPr>
          </a:lstStyle>
          <a:p>
            <a:fld id="{F618B75B-45BB-9C4B-9E16-0D1DF46F8DB3}" type="slidenum">
              <a:rPr lang="en-US" smtClean="0">
                <a:solidFill>
                  <a:srgbClr val="FFFFFF"/>
                </a:solidFill>
              </a:rPr>
              <a:pPr/>
              <a:t>‹#›</a:t>
            </a:fld>
            <a:endParaRPr lang="en-US" dirty="0">
              <a:solidFill>
                <a:srgbClr val="FFFFFF"/>
              </a:solidFill>
            </a:endParaRPr>
          </a:p>
        </p:txBody>
      </p:sp>
      <p:sp>
        <p:nvSpPr>
          <p:cNvPr id="9" name="Text Placeholder 6">
            <a:extLst>
              <a:ext uri="{FF2B5EF4-FFF2-40B4-BE49-F238E27FC236}">
                <a16:creationId xmlns:a16="http://schemas.microsoft.com/office/drawing/2014/main" xmlns="" id="{6E540DE6-B189-7941-AE87-701F29938548}"/>
              </a:ext>
            </a:extLst>
          </p:cNvPr>
          <p:cNvSpPr>
            <a:spLocks noGrp="1"/>
          </p:cNvSpPr>
          <p:nvPr>
            <p:ph type="body" sz="quarter" idx="13"/>
          </p:nvPr>
        </p:nvSpPr>
        <p:spPr>
          <a:xfrm>
            <a:off x="387625" y="1476000"/>
            <a:ext cx="5544000" cy="4248000"/>
          </a:xfrm>
          <a:noFill/>
        </p:spPr>
        <p:txBody>
          <a:bodyPr/>
          <a:lstStyle>
            <a:lvl1pPr>
              <a:lnSpc>
                <a:spcPts val="3400"/>
              </a:lnSpc>
              <a:spcBef>
                <a:spcPts val="600"/>
              </a:spcBef>
              <a:spcAft>
                <a:spcPts val="600"/>
              </a:spcAft>
              <a:defRPr sz="3000">
                <a:solidFill>
                  <a:schemeClr val="bg1"/>
                </a:solidFill>
                <a:latin typeface="+mn-lt"/>
              </a:defRPr>
            </a:lvl1pPr>
            <a:lvl2pPr marL="216000" indent="-216000">
              <a:lnSpc>
                <a:spcPts val="3400"/>
              </a:lnSpc>
              <a:spcAft>
                <a:spcPts val="1200"/>
              </a:spcAft>
              <a:defRPr sz="3000">
                <a:solidFill>
                  <a:schemeClr val="bg1"/>
                </a:solidFill>
              </a:defRPr>
            </a:lvl2pPr>
            <a:lvl3pPr marL="576000" indent="-360000">
              <a:lnSpc>
                <a:spcPts val="3400"/>
              </a:lnSpc>
              <a:spcAft>
                <a:spcPts val="600"/>
              </a:spcAft>
              <a:defRPr sz="3000">
                <a:solidFill>
                  <a:schemeClr val="bg1"/>
                </a:solidFill>
              </a:defRPr>
            </a:lvl3pPr>
            <a:lvl4pPr marL="1296000" indent="-360000">
              <a:lnSpc>
                <a:spcPts val="3400"/>
              </a:lnSpc>
              <a:spcAft>
                <a:spcPts val="600"/>
              </a:spcAft>
              <a:defRPr sz="3000">
                <a:solidFill>
                  <a:schemeClr val="bg1"/>
                </a:solidFill>
              </a:defRPr>
            </a:lvl4pPr>
            <a:lvl5pPr marL="0">
              <a:lnSpc>
                <a:spcPts val="3400"/>
              </a:lnSpc>
              <a:spcAft>
                <a:spcPts val="600"/>
              </a:spcAft>
              <a:defRPr sz="3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8">
            <a:extLst>
              <a:ext uri="{FF2B5EF4-FFF2-40B4-BE49-F238E27FC236}">
                <a16:creationId xmlns:a16="http://schemas.microsoft.com/office/drawing/2014/main" xmlns="" id="{DBA1A7DB-C9F4-CF46-A300-1E25FFA0C866}"/>
              </a:ext>
            </a:extLst>
          </p:cNvPr>
          <p:cNvSpPr>
            <a:spLocks noGrp="1"/>
          </p:cNvSpPr>
          <p:nvPr>
            <p:ph type="pic" sz="quarter" idx="15"/>
          </p:nvPr>
        </p:nvSpPr>
        <p:spPr>
          <a:xfrm>
            <a:off x="6943200" y="0"/>
            <a:ext cx="5248800" cy="5249688"/>
          </a:xfrm>
          <a:custGeom>
            <a:avLst/>
            <a:gdLst>
              <a:gd name="connsiteX0" fmla="*/ 0 w 5248800"/>
              <a:gd name="connsiteY0" fmla="*/ 0 h 5249688"/>
              <a:gd name="connsiteX1" fmla="*/ 5248800 w 5248800"/>
              <a:gd name="connsiteY1" fmla="*/ 0 h 5249688"/>
              <a:gd name="connsiteX2" fmla="*/ 5248800 w 5248800"/>
              <a:gd name="connsiteY2" fmla="*/ 4375266 h 5249688"/>
              <a:gd name="connsiteX3" fmla="*/ 4372800 w 5248800"/>
              <a:gd name="connsiteY3" fmla="*/ 5249688 h 5249688"/>
              <a:gd name="connsiteX4" fmla="*/ 4372800 w 5248800"/>
              <a:gd name="connsiteY4" fmla="*/ 4375266 h 5249688"/>
              <a:gd name="connsiteX5" fmla="*/ 3496800 w 5248800"/>
              <a:gd name="connsiteY5" fmla="*/ 5249688 h 5249688"/>
              <a:gd name="connsiteX6" fmla="*/ 3496800 w 5248800"/>
              <a:gd name="connsiteY6" fmla="*/ 4375266 h 5249688"/>
              <a:gd name="connsiteX7" fmla="*/ 2620800 w 5248800"/>
              <a:gd name="connsiteY7" fmla="*/ 5249688 h 5249688"/>
              <a:gd name="connsiteX8" fmla="*/ 2620800 w 5248800"/>
              <a:gd name="connsiteY8" fmla="*/ 4375266 h 5249688"/>
              <a:gd name="connsiteX9" fmla="*/ 1744800 w 5248800"/>
              <a:gd name="connsiteY9" fmla="*/ 5249688 h 5249688"/>
              <a:gd name="connsiteX10" fmla="*/ 1744800 w 5248800"/>
              <a:gd name="connsiteY10" fmla="*/ 4375266 h 5249688"/>
              <a:gd name="connsiteX11" fmla="*/ 868800 w 5248800"/>
              <a:gd name="connsiteY11" fmla="*/ 5249688 h 5249688"/>
              <a:gd name="connsiteX12" fmla="*/ 868800 w 5248800"/>
              <a:gd name="connsiteY12" fmla="*/ 4375266 h 5249688"/>
              <a:gd name="connsiteX13" fmla="*/ 0 w 5248800"/>
              <a:gd name="connsiteY13" fmla="*/ 5242501 h 524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48800" h="5249688">
                <a:moveTo>
                  <a:pt x="0" y="0"/>
                </a:moveTo>
                <a:lnTo>
                  <a:pt x="5248800" y="0"/>
                </a:lnTo>
                <a:lnTo>
                  <a:pt x="5248800" y="4375266"/>
                </a:lnTo>
                <a:lnTo>
                  <a:pt x="4372800" y="5249688"/>
                </a:lnTo>
                <a:lnTo>
                  <a:pt x="4372800" y="4375266"/>
                </a:lnTo>
                <a:lnTo>
                  <a:pt x="3496800" y="5249688"/>
                </a:lnTo>
                <a:lnTo>
                  <a:pt x="3496800" y="4375266"/>
                </a:lnTo>
                <a:lnTo>
                  <a:pt x="2620800" y="5249688"/>
                </a:lnTo>
                <a:lnTo>
                  <a:pt x="2620800" y="4375266"/>
                </a:lnTo>
                <a:lnTo>
                  <a:pt x="1744800" y="5249688"/>
                </a:lnTo>
                <a:lnTo>
                  <a:pt x="1744800" y="4375266"/>
                </a:lnTo>
                <a:lnTo>
                  <a:pt x="868800" y="5249688"/>
                </a:lnTo>
                <a:lnTo>
                  <a:pt x="868800" y="4375266"/>
                </a:lnTo>
                <a:lnTo>
                  <a:pt x="0" y="5242501"/>
                </a:lnTo>
                <a:close/>
              </a:path>
            </a:pathLst>
          </a:custGeom>
          <a:solidFill>
            <a:schemeClr val="bg2"/>
          </a:solidFill>
        </p:spPr>
        <p:txBody>
          <a:bodyPr wrap="square" anchor="ctr" anchorCtr="0">
            <a:noAutofit/>
          </a:bodyPr>
          <a:lstStyle>
            <a:lvl1pPr algn="ctr">
              <a:defRPr sz="2000"/>
            </a:lvl1pPr>
          </a:lstStyle>
          <a:p>
            <a:endParaRPr lang="en-GB" dirty="0"/>
          </a:p>
        </p:txBody>
      </p:sp>
      <p:grpSp>
        <p:nvGrpSpPr>
          <p:cNvPr id="7" name="Group 6"/>
          <p:cNvGrpSpPr/>
          <p:nvPr userDrawn="1"/>
        </p:nvGrpSpPr>
        <p:grpSpPr>
          <a:xfrm>
            <a:off x="10776449" y="5917889"/>
            <a:ext cx="1123706" cy="853654"/>
            <a:chOff x="10776449" y="5917889"/>
            <a:chExt cx="1123706" cy="853654"/>
          </a:xfrm>
        </p:grpSpPr>
        <p:sp>
          <p:nvSpPr>
            <p:cNvPr id="8"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TextBox 11"/>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FFFFFF"/>
                  </a:solidFill>
                </a:rPr>
                <a:t> Economics</a:t>
              </a:r>
            </a:p>
          </p:txBody>
        </p:sp>
      </p:grpSp>
    </p:spTree>
    <p:extLst>
      <p:ext uri="{BB962C8B-B14F-4D97-AF65-F5344CB8AC3E}">
        <p14:creationId xmlns:p14="http://schemas.microsoft.com/office/powerpoint/2010/main" val="271181939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19ACA7-7E3F-1A46-AF73-86BC08C35C22}"/>
              </a:ext>
            </a:extLst>
          </p:cNvPr>
          <p:cNvSpPr>
            <a:spLocks noGrp="1"/>
          </p:cNvSpPr>
          <p:nvPr>
            <p:ph type="title" hasCustomPrompt="1"/>
          </p:nvPr>
        </p:nvSpPr>
        <p:spPr>
          <a:xfrm>
            <a:off x="387625" y="331200"/>
            <a:ext cx="5544000" cy="720000"/>
          </a:xfrm>
          <a:noFill/>
        </p:spPr>
        <p:txBody>
          <a:bodyPr/>
          <a:lstStyle>
            <a:lvl1pPr>
              <a:defRPr baseline="0">
                <a:solidFill>
                  <a:schemeClr val="bg1"/>
                </a:solidFill>
              </a:defRPr>
            </a:lvl1pPr>
          </a:lstStyle>
          <a:p>
            <a:r>
              <a:rPr lang="en-US" dirty="0"/>
              <a:t>Click to edit title</a:t>
            </a:r>
            <a:endParaRPr lang="en-GB" dirty="0"/>
          </a:p>
        </p:txBody>
      </p:sp>
      <p:sp>
        <p:nvSpPr>
          <p:cNvPr id="5" name="Slide Number Placeholder 4">
            <a:extLst>
              <a:ext uri="{FF2B5EF4-FFF2-40B4-BE49-F238E27FC236}">
                <a16:creationId xmlns="" xmlns:a16="http://schemas.microsoft.com/office/drawing/2014/main" id="{F18EE3D8-4C43-C641-A0D7-95352752622C}"/>
              </a:ext>
            </a:extLst>
          </p:cNvPr>
          <p:cNvSpPr>
            <a:spLocks noGrp="1"/>
          </p:cNvSpPr>
          <p:nvPr>
            <p:ph type="sldNum" sz="quarter" idx="12"/>
          </p:nvPr>
        </p:nvSpPr>
        <p:spPr>
          <a:xfrm>
            <a:off x="59942" y="6573600"/>
            <a:ext cx="720000" cy="288000"/>
          </a:xfrm>
          <a:prstGeom prst="rect">
            <a:avLst/>
          </a:prstGeom>
        </p:spPr>
        <p:txBody>
          <a:bodyPr/>
          <a:lstStyle>
            <a:lvl1pPr>
              <a:defRPr>
                <a:solidFill>
                  <a:schemeClr val="bg1"/>
                </a:solidFill>
              </a:defRPr>
            </a:lvl1pPr>
          </a:lstStyle>
          <a:p>
            <a:fld id="{F618B75B-45BB-9C4B-9E16-0D1DF46F8DB3}" type="slidenum">
              <a:rPr lang="en-US" smtClean="0">
                <a:solidFill>
                  <a:srgbClr val="FFFFFF"/>
                </a:solidFill>
              </a:rPr>
              <a:pPr/>
              <a:t>‹#›</a:t>
            </a:fld>
            <a:endParaRPr lang="en-US" dirty="0">
              <a:solidFill>
                <a:srgbClr val="FFFFFF"/>
              </a:solidFill>
            </a:endParaRPr>
          </a:p>
        </p:txBody>
      </p:sp>
      <p:sp>
        <p:nvSpPr>
          <p:cNvPr id="9" name="Text Placeholder 6">
            <a:extLst>
              <a:ext uri="{FF2B5EF4-FFF2-40B4-BE49-F238E27FC236}">
                <a16:creationId xmlns="" xmlns:a16="http://schemas.microsoft.com/office/drawing/2014/main" id="{6E540DE6-B189-7941-AE87-701F29938548}"/>
              </a:ext>
            </a:extLst>
          </p:cNvPr>
          <p:cNvSpPr>
            <a:spLocks noGrp="1"/>
          </p:cNvSpPr>
          <p:nvPr>
            <p:ph type="body" sz="quarter" idx="13"/>
          </p:nvPr>
        </p:nvSpPr>
        <p:spPr>
          <a:xfrm>
            <a:off x="387625" y="1476000"/>
            <a:ext cx="5544000" cy="4248000"/>
          </a:xfrm>
          <a:noFill/>
        </p:spPr>
        <p:txBody>
          <a:bodyPr/>
          <a:lstStyle>
            <a:lvl1pPr>
              <a:lnSpc>
                <a:spcPts val="3400"/>
              </a:lnSpc>
              <a:spcBef>
                <a:spcPts val="600"/>
              </a:spcBef>
              <a:spcAft>
                <a:spcPts val="600"/>
              </a:spcAft>
              <a:defRPr sz="3000">
                <a:solidFill>
                  <a:schemeClr val="bg1"/>
                </a:solidFill>
                <a:latin typeface="+mn-lt"/>
              </a:defRPr>
            </a:lvl1pPr>
            <a:lvl2pPr marL="216000" indent="-216000">
              <a:lnSpc>
                <a:spcPts val="3400"/>
              </a:lnSpc>
              <a:spcAft>
                <a:spcPts val="1200"/>
              </a:spcAft>
              <a:defRPr sz="3000">
                <a:solidFill>
                  <a:schemeClr val="bg1"/>
                </a:solidFill>
              </a:defRPr>
            </a:lvl2pPr>
            <a:lvl3pPr marL="576000" indent="-360000">
              <a:lnSpc>
                <a:spcPts val="3400"/>
              </a:lnSpc>
              <a:spcAft>
                <a:spcPts val="600"/>
              </a:spcAft>
              <a:defRPr sz="3000">
                <a:solidFill>
                  <a:schemeClr val="bg1"/>
                </a:solidFill>
              </a:defRPr>
            </a:lvl3pPr>
            <a:lvl4pPr marL="1296000" indent="-360000">
              <a:lnSpc>
                <a:spcPts val="3400"/>
              </a:lnSpc>
              <a:spcAft>
                <a:spcPts val="600"/>
              </a:spcAft>
              <a:defRPr sz="3000">
                <a:solidFill>
                  <a:schemeClr val="bg1"/>
                </a:solidFill>
              </a:defRPr>
            </a:lvl4pPr>
            <a:lvl5pPr marL="0">
              <a:lnSpc>
                <a:spcPts val="3400"/>
              </a:lnSpc>
              <a:spcAft>
                <a:spcPts val="600"/>
              </a:spcAft>
              <a:defRPr sz="3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8">
            <a:extLst>
              <a:ext uri="{FF2B5EF4-FFF2-40B4-BE49-F238E27FC236}">
                <a16:creationId xmlns="" xmlns:a16="http://schemas.microsoft.com/office/drawing/2014/main" id="{DBA1A7DB-C9F4-CF46-A300-1E25FFA0C866}"/>
              </a:ext>
            </a:extLst>
          </p:cNvPr>
          <p:cNvSpPr>
            <a:spLocks noGrp="1"/>
          </p:cNvSpPr>
          <p:nvPr>
            <p:ph type="pic" sz="quarter" idx="15"/>
          </p:nvPr>
        </p:nvSpPr>
        <p:spPr>
          <a:xfrm>
            <a:off x="6943200" y="0"/>
            <a:ext cx="5248800" cy="5249688"/>
          </a:xfrm>
          <a:custGeom>
            <a:avLst/>
            <a:gdLst>
              <a:gd name="connsiteX0" fmla="*/ 0 w 5248800"/>
              <a:gd name="connsiteY0" fmla="*/ 0 h 5249688"/>
              <a:gd name="connsiteX1" fmla="*/ 5248800 w 5248800"/>
              <a:gd name="connsiteY1" fmla="*/ 0 h 5249688"/>
              <a:gd name="connsiteX2" fmla="*/ 5248800 w 5248800"/>
              <a:gd name="connsiteY2" fmla="*/ 4375266 h 5249688"/>
              <a:gd name="connsiteX3" fmla="*/ 4372800 w 5248800"/>
              <a:gd name="connsiteY3" fmla="*/ 5249688 h 5249688"/>
              <a:gd name="connsiteX4" fmla="*/ 4372800 w 5248800"/>
              <a:gd name="connsiteY4" fmla="*/ 4375266 h 5249688"/>
              <a:gd name="connsiteX5" fmla="*/ 3496800 w 5248800"/>
              <a:gd name="connsiteY5" fmla="*/ 5249688 h 5249688"/>
              <a:gd name="connsiteX6" fmla="*/ 3496800 w 5248800"/>
              <a:gd name="connsiteY6" fmla="*/ 4375266 h 5249688"/>
              <a:gd name="connsiteX7" fmla="*/ 2620800 w 5248800"/>
              <a:gd name="connsiteY7" fmla="*/ 5249688 h 5249688"/>
              <a:gd name="connsiteX8" fmla="*/ 2620800 w 5248800"/>
              <a:gd name="connsiteY8" fmla="*/ 4375266 h 5249688"/>
              <a:gd name="connsiteX9" fmla="*/ 1744800 w 5248800"/>
              <a:gd name="connsiteY9" fmla="*/ 5249688 h 5249688"/>
              <a:gd name="connsiteX10" fmla="*/ 1744800 w 5248800"/>
              <a:gd name="connsiteY10" fmla="*/ 4375266 h 5249688"/>
              <a:gd name="connsiteX11" fmla="*/ 868800 w 5248800"/>
              <a:gd name="connsiteY11" fmla="*/ 5249688 h 5249688"/>
              <a:gd name="connsiteX12" fmla="*/ 868800 w 5248800"/>
              <a:gd name="connsiteY12" fmla="*/ 4375266 h 5249688"/>
              <a:gd name="connsiteX13" fmla="*/ 0 w 5248800"/>
              <a:gd name="connsiteY13" fmla="*/ 5242501 h 524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48800" h="5249688">
                <a:moveTo>
                  <a:pt x="0" y="0"/>
                </a:moveTo>
                <a:lnTo>
                  <a:pt x="5248800" y="0"/>
                </a:lnTo>
                <a:lnTo>
                  <a:pt x="5248800" y="4375266"/>
                </a:lnTo>
                <a:lnTo>
                  <a:pt x="4372800" y="5249688"/>
                </a:lnTo>
                <a:lnTo>
                  <a:pt x="4372800" y="4375266"/>
                </a:lnTo>
                <a:lnTo>
                  <a:pt x="3496800" y="5249688"/>
                </a:lnTo>
                <a:lnTo>
                  <a:pt x="3496800" y="4375266"/>
                </a:lnTo>
                <a:lnTo>
                  <a:pt x="2620800" y="5249688"/>
                </a:lnTo>
                <a:lnTo>
                  <a:pt x="2620800" y="4375266"/>
                </a:lnTo>
                <a:lnTo>
                  <a:pt x="1744800" y="5249688"/>
                </a:lnTo>
                <a:lnTo>
                  <a:pt x="1744800" y="4375266"/>
                </a:lnTo>
                <a:lnTo>
                  <a:pt x="868800" y="5249688"/>
                </a:lnTo>
                <a:lnTo>
                  <a:pt x="868800" y="4375266"/>
                </a:lnTo>
                <a:lnTo>
                  <a:pt x="0" y="5242501"/>
                </a:lnTo>
                <a:close/>
              </a:path>
            </a:pathLst>
          </a:custGeom>
          <a:solidFill>
            <a:schemeClr val="bg2"/>
          </a:solidFill>
        </p:spPr>
        <p:txBody>
          <a:bodyPr wrap="square" anchor="ctr" anchorCtr="0">
            <a:noAutofit/>
          </a:bodyPr>
          <a:lstStyle>
            <a:lvl1pPr algn="ctr">
              <a:defRPr sz="2000"/>
            </a:lvl1pPr>
          </a:lstStyle>
          <a:p>
            <a:endParaRPr lang="en-GB" dirty="0"/>
          </a:p>
        </p:txBody>
      </p:sp>
      <p:grpSp>
        <p:nvGrpSpPr>
          <p:cNvPr id="7" name="Group 6"/>
          <p:cNvGrpSpPr/>
          <p:nvPr userDrawn="1"/>
        </p:nvGrpSpPr>
        <p:grpSpPr>
          <a:xfrm>
            <a:off x="10776449" y="5917889"/>
            <a:ext cx="1123706" cy="853654"/>
            <a:chOff x="10776449" y="5917889"/>
            <a:chExt cx="1123706" cy="853654"/>
          </a:xfrm>
        </p:grpSpPr>
        <p:sp>
          <p:nvSpPr>
            <p:cNvPr id="8"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TextBox 11"/>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FFFFFF"/>
                  </a:solidFill>
                </a:rPr>
                <a:t> Economics</a:t>
              </a:r>
            </a:p>
          </p:txBody>
        </p:sp>
      </p:grpSp>
    </p:spTree>
    <p:extLst>
      <p:ext uri="{BB962C8B-B14F-4D97-AF65-F5344CB8AC3E}">
        <p14:creationId xmlns:p14="http://schemas.microsoft.com/office/powerpoint/2010/main" val="312634944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No Lo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 xmlns:a16="http://schemas.microsoft.com/office/drawing/2014/main" id="{529B7E5C-1573-9F4E-88D4-81D2D88508B1}"/>
              </a:ext>
            </a:extLst>
          </p:cNvPr>
          <p:cNvSpPr>
            <a:spLocks noGrp="1"/>
          </p:cNvSpPr>
          <p:nvPr>
            <p:ph type="sldNum" sz="quarter" idx="12"/>
          </p:nvPr>
        </p:nvSpPr>
        <p:spPr>
          <a:xfrm>
            <a:off x="59942" y="6573600"/>
            <a:ext cx="720000" cy="288000"/>
          </a:xfrm>
          <a:prstGeom prst="rect">
            <a:avLst/>
          </a:prstGeom>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grpSp>
        <p:nvGrpSpPr>
          <p:cNvPr id="5" name="Group 4"/>
          <p:cNvGrpSpPr/>
          <p:nvPr userDrawn="1"/>
        </p:nvGrpSpPr>
        <p:grpSpPr>
          <a:xfrm>
            <a:off x="10776449" y="5917889"/>
            <a:ext cx="1123706" cy="853654"/>
            <a:chOff x="10776449" y="5917889"/>
            <a:chExt cx="1123706" cy="853654"/>
          </a:xfrm>
        </p:grpSpPr>
        <p:sp>
          <p:nvSpPr>
            <p:cNvPr id="8"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FFFFFF"/>
                  </a:solidFill>
                </a:rPr>
                <a:t> Economics</a:t>
              </a:r>
            </a:p>
          </p:txBody>
        </p:sp>
      </p:grpSp>
    </p:spTree>
    <p:extLst>
      <p:ext uri="{BB962C8B-B14F-4D97-AF65-F5344CB8AC3E}">
        <p14:creationId xmlns:p14="http://schemas.microsoft.com/office/powerpoint/2010/main" val="101143365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8441615"/>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554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solidFill>
                <a:srgbClr val="FFFFFF"/>
              </a:solidFill>
              <a:sym typeface="Aktiv Grotesk" panose="020B05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 xmlns:a16="http://schemas.microsoft.com/office/drawing/2014/main" id="{D44D3515-2813-423B-A74F-59FAC00850C4}"/>
              </a:ext>
            </a:extLst>
          </p:cNvPr>
          <p:cNvSpPr>
            <a:spLocks noGrp="1"/>
          </p:cNvSpPr>
          <p:nvPr>
            <p:ph type="sldNum" sz="quarter" idx="4"/>
          </p:nvPr>
        </p:nvSpPr>
        <p:spPr>
          <a:xfrm>
            <a:off x="123981" y="65700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spTree>
    <p:extLst>
      <p:ext uri="{BB962C8B-B14F-4D97-AF65-F5344CB8AC3E}">
        <p14:creationId xmlns:p14="http://schemas.microsoft.com/office/powerpoint/2010/main" val="421581734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No Lo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6" name="Slide Number Placeholder 5">
            <a:extLst>
              <a:ext uri="{FF2B5EF4-FFF2-40B4-BE49-F238E27FC236}">
                <a16:creationId xmlns:a16="http://schemas.microsoft.com/office/drawing/2014/main" xmlns="" id="{529B7E5C-1573-9F4E-88D4-81D2D88508B1}"/>
              </a:ext>
            </a:extLst>
          </p:cNvPr>
          <p:cNvSpPr>
            <a:spLocks noGrp="1"/>
          </p:cNvSpPr>
          <p:nvPr>
            <p:ph type="sldNum" sz="quarter" idx="12"/>
          </p:nvPr>
        </p:nvSpPr>
        <p:spPr>
          <a:xfrm>
            <a:off x="59942" y="6573600"/>
            <a:ext cx="720000" cy="288000"/>
          </a:xfrm>
          <a:prstGeom prst="rect">
            <a:avLst/>
          </a:prstGeom>
        </p:spPr>
        <p:txBody>
          <a:bodyPr/>
          <a:lstStyle>
            <a:lvl1pPr>
              <a:defRPr>
                <a:solidFill>
                  <a:schemeClr val="bg1"/>
                </a:solidFill>
              </a:defRPr>
            </a:lvl1pPr>
          </a:lstStyle>
          <a:p>
            <a:fld id="{F618B75B-45BB-9C4B-9E16-0D1DF46F8DB3}" type="slidenum">
              <a:rPr lang="en-US" smtClean="0">
                <a:solidFill>
                  <a:srgbClr val="FFFFFF"/>
                </a:solidFill>
              </a:rPr>
              <a:pPr/>
              <a:t>‹#›</a:t>
            </a:fld>
            <a:endParaRPr lang="en-US">
              <a:solidFill>
                <a:srgbClr val="FFFFFF"/>
              </a:solidFill>
            </a:endParaRPr>
          </a:p>
        </p:txBody>
      </p:sp>
      <p:grpSp>
        <p:nvGrpSpPr>
          <p:cNvPr id="5" name="Group 4"/>
          <p:cNvGrpSpPr/>
          <p:nvPr userDrawn="1"/>
        </p:nvGrpSpPr>
        <p:grpSpPr>
          <a:xfrm>
            <a:off x="10776449" y="5917889"/>
            <a:ext cx="1123706" cy="853654"/>
            <a:chOff x="10776449" y="5917889"/>
            <a:chExt cx="1123706" cy="853654"/>
          </a:xfrm>
        </p:grpSpPr>
        <p:sp>
          <p:nvSpPr>
            <p:cNvPr id="8"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FFFFFF"/>
                  </a:solidFill>
                </a:rPr>
                <a:t> Economics</a:t>
              </a:r>
            </a:p>
          </p:txBody>
        </p:sp>
      </p:grpSp>
    </p:spTree>
    <p:extLst>
      <p:ext uri="{BB962C8B-B14F-4D97-AF65-F5344CB8AC3E}">
        <p14:creationId xmlns:p14="http://schemas.microsoft.com/office/powerpoint/2010/main" val="30768381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tyl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C2AE6FC5-3C68-EA4E-9993-6A6F5A9DADC2}"/>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endParaRPr lang="en-GB" dirty="0"/>
          </a:p>
        </p:txBody>
      </p:sp>
      <p:sp>
        <p:nvSpPr>
          <p:cNvPr id="2" name="Title 1">
            <a:extLst>
              <a:ext uri="{FF2B5EF4-FFF2-40B4-BE49-F238E27FC236}">
                <a16:creationId xmlns:a16="http://schemas.microsoft.com/office/drawing/2014/main" xmlns="" id="{8392E2A5-0A94-224E-8A8B-B758F5D49682}"/>
              </a:ext>
            </a:extLst>
          </p:cNvPr>
          <p:cNvSpPr>
            <a:spLocks noGrp="1"/>
          </p:cNvSpPr>
          <p:nvPr>
            <p:ph type="ctrTitle" hasCustomPrompt="1"/>
          </p:nvPr>
        </p:nvSpPr>
        <p:spPr>
          <a:xfrm>
            <a:off x="388800" y="1440000"/>
            <a:ext cx="7200000" cy="1872000"/>
          </a:xfrm>
        </p:spPr>
        <p:txBody>
          <a:bodyPr anchor="t" anchorCtr="0"/>
          <a:lstStyle>
            <a:lvl1pPr algn="l">
              <a:lnSpc>
                <a:spcPts val="5800"/>
              </a:lnSpc>
              <a:defRPr sz="5600" spc="-80" baseline="0">
                <a:solidFill>
                  <a:schemeClr val="bg1"/>
                </a:solidFill>
                <a:latin typeface="+mj-lt"/>
              </a:defRPr>
            </a:lvl1pPr>
          </a:lstStyle>
          <a:p>
            <a:r>
              <a:rPr lang="en-US" dirty="0"/>
              <a:t>Click to edit</a:t>
            </a:r>
            <a:br>
              <a:rPr lang="en-US" dirty="0"/>
            </a:br>
            <a:r>
              <a:rPr lang="en-US" dirty="0"/>
              <a:t>title style</a:t>
            </a:r>
          </a:p>
        </p:txBody>
      </p:sp>
      <p:sp>
        <p:nvSpPr>
          <p:cNvPr id="3" name="Subtitle 2">
            <a:extLst>
              <a:ext uri="{FF2B5EF4-FFF2-40B4-BE49-F238E27FC236}">
                <a16:creationId xmlns:a16="http://schemas.microsoft.com/office/drawing/2014/main" xmlns=""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4" name="Date Placeholder 3">
            <a:extLst>
              <a:ext uri="{FF2B5EF4-FFF2-40B4-BE49-F238E27FC236}">
                <a16:creationId xmlns:a16="http://schemas.microsoft.com/office/drawing/2014/main" xmlns="" id="{9F7F29FA-07B2-9246-BD54-54AEE122F8A7}"/>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2D95F51E-EF4D-42BF-B945-51B5A9336329}" type="datetime1">
              <a:rPr lang="en-US" smtClean="0">
                <a:solidFill>
                  <a:srgbClr val="FFFFFF"/>
                </a:solidFill>
              </a:rPr>
              <a:pPr/>
              <a:t>27-Feb-20</a:t>
            </a:fld>
            <a:endParaRPr lang="en-US" dirty="0">
              <a:solidFill>
                <a:srgbClr val="FFFFFF"/>
              </a:solidFill>
            </a:endParaRPr>
          </a:p>
        </p:txBody>
      </p:sp>
      <p:grpSp>
        <p:nvGrpSpPr>
          <p:cNvPr id="7" name="Group 6"/>
          <p:cNvGrpSpPr/>
          <p:nvPr userDrawn="1"/>
        </p:nvGrpSpPr>
        <p:grpSpPr>
          <a:xfrm>
            <a:off x="10776449" y="5917889"/>
            <a:ext cx="1123706" cy="853654"/>
            <a:chOff x="10776449" y="5917889"/>
            <a:chExt cx="1123706" cy="853654"/>
          </a:xfrm>
        </p:grpSpPr>
        <p:sp>
          <p:nvSpPr>
            <p:cNvPr id="9"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TextBox 10"/>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20110120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tyle 2">
    <p:bg>
      <p:bgPr>
        <a:solidFill>
          <a:schemeClr val="accent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xmlns="" id="{B391F902-427D-AE47-AB21-70E08B278D64}"/>
              </a:ext>
            </a:extLst>
          </p:cNvPr>
          <p:cNvSpPr>
            <a:spLocks noGrp="1"/>
          </p:cNvSpPr>
          <p:nvPr>
            <p:ph type="pic" sz="quarter" idx="13"/>
          </p:nvPr>
        </p:nvSpPr>
        <p:spPr>
          <a:xfrm>
            <a:off x="6102000" y="0"/>
            <a:ext cx="6091200" cy="6858000"/>
          </a:xfrm>
          <a:custGeom>
            <a:avLst/>
            <a:gdLst>
              <a:gd name="connsiteX0" fmla="*/ 0 w 6091200"/>
              <a:gd name="connsiteY0" fmla="*/ 0 h 6858000"/>
              <a:gd name="connsiteX1" fmla="*/ 6091200 w 6091200"/>
              <a:gd name="connsiteY1" fmla="*/ 0 h 6858000"/>
              <a:gd name="connsiteX2" fmla="*/ 6091200 w 6091200"/>
              <a:gd name="connsiteY2" fmla="*/ 6858000 h 6858000"/>
              <a:gd name="connsiteX3" fmla="*/ 2286000 w 6091200"/>
              <a:gd name="connsiteY3" fmla="*/ 6858000 h 6858000"/>
              <a:gd name="connsiteX4" fmla="*/ 2286000 w 6091200"/>
              <a:gd name="connsiteY4" fmla="*/ 3429000 h 6858000"/>
              <a:gd name="connsiteX5" fmla="*/ 0 w 6091200"/>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1200" h="6858000">
                <a:moveTo>
                  <a:pt x="0" y="0"/>
                </a:moveTo>
                <a:lnTo>
                  <a:pt x="6091200" y="0"/>
                </a:lnTo>
                <a:lnTo>
                  <a:pt x="6091200" y="6858000"/>
                </a:lnTo>
                <a:lnTo>
                  <a:pt x="2286000" y="6858000"/>
                </a:lnTo>
                <a:lnTo>
                  <a:pt x="2286000" y="3429000"/>
                </a:lnTo>
                <a:lnTo>
                  <a:pt x="0" y="3429000"/>
                </a:lnTo>
                <a:close/>
              </a:path>
            </a:pathLst>
          </a:custGeom>
          <a:solidFill>
            <a:schemeClr val="bg2"/>
          </a:solidFill>
          <a:ln>
            <a:noFill/>
          </a:ln>
        </p:spPr>
        <p:txBody>
          <a:bodyPr wrap="square" anchor="ctr" anchorCtr="0">
            <a:noAutofit/>
          </a:bodyPr>
          <a:lstStyle>
            <a:lvl1pPr algn="ctr">
              <a:defRPr sz="2000"/>
            </a:lvl1pPr>
          </a:lstStyle>
          <a:p>
            <a:endParaRPr lang="en-GB" dirty="0"/>
          </a:p>
        </p:txBody>
      </p:sp>
      <p:sp>
        <p:nvSpPr>
          <p:cNvPr id="17" name="Title 1">
            <a:extLst>
              <a:ext uri="{FF2B5EF4-FFF2-40B4-BE49-F238E27FC236}">
                <a16:creationId xmlns:a16="http://schemas.microsoft.com/office/drawing/2014/main" xmlns=""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a16="http://schemas.microsoft.com/office/drawing/2014/main" xmlns="" id="{0B7F3AF0-22C6-CD4E-B1AD-F64EA21AD561}"/>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7AC614DE-6CAF-4198-B8F0-F546E04DFA59}" type="datetime1">
              <a:rPr lang="en-US" smtClean="0">
                <a:solidFill>
                  <a:srgbClr val="FFFFFF"/>
                </a:solidFill>
              </a:rPr>
              <a:pPr/>
              <a:t>27-Feb-20</a:t>
            </a:fld>
            <a:endParaRPr lang="en-US" dirty="0">
              <a:solidFill>
                <a:srgbClr val="FFFFFF"/>
              </a:solidFill>
            </a:endParaRPr>
          </a:p>
        </p:txBody>
      </p:sp>
      <p:sp>
        <p:nvSpPr>
          <p:cNvPr id="8" name="Subtitle 2">
            <a:extLst>
              <a:ext uri="{FF2B5EF4-FFF2-40B4-BE49-F238E27FC236}">
                <a16:creationId xmlns:a16="http://schemas.microsoft.com/office/drawing/2014/main" xmlns=""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grpSp>
        <p:nvGrpSpPr>
          <p:cNvPr id="10" name="Group 9"/>
          <p:cNvGrpSpPr/>
          <p:nvPr userDrawn="1"/>
        </p:nvGrpSpPr>
        <p:grpSpPr>
          <a:xfrm>
            <a:off x="10776449" y="5917889"/>
            <a:ext cx="1123706" cy="853654"/>
            <a:chOff x="10776449" y="5917889"/>
            <a:chExt cx="1123706" cy="853654"/>
          </a:xfrm>
        </p:grpSpPr>
        <p:sp>
          <p:nvSpPr>
            <p:cNvPr id="11"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TextBox 11"/>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31494067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Style 2">
    <p:bg>
      <p:bgPr>
        <a:solidFill>
          <a:schemeClr val="accent1"/>
        </a:solid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3"/>
          </p:nvPr>
        </p:nvSpPr>
        <p:spPr>
          <a:xfrm>
            <a:off x="5788800" y="1"/>
            <a:ext cx="6412180" cy="6858001"/>
          </a:xfrm>
          <a:custGeom>
            <a:avLst/>
            <a:gdLst>
              <a:gd name="connsiteX0" fmla="*/ 0 w 6849788"/>
              <a:gd name="connsiteY0" fmla="*/ 0 h 6850063"/>
              <a:gd name="connsiteX1" fmla="*/ 6849788 w 6849788"/>
              <a:gd name="connsiteY1" fmla="*/ 0 h 6850063"/>
              <a:gd name="connsiteX2" fmla="*/ 6849788 w 6849788"/>
              <a:gd name="connsiteY2" fmla="*/ 6850063 h 6850063"/>
              <a:gd name="connsiteX3" fmla="*/ 2276020 w 6849788"/>
              <a:gd name="connsiteY3" fmla="*/ 6850063 h 6850063"/>
              <a:gd name="connsiteX4" fmla="*/ 0 w 6849788"/>
              <a:gd name="connsiteY4" fmla="*/ 4572000 h 6850063"/>
              <a:gd name="connsiteX0" fmla="*/ 0 w 6849788"/>
              <a:gd name="connsiteY0" fmla="*/ 0 h 6850063"/>
              <a:gd name="connsiteX1" fmla="*/ 6435598 w 6849788"/>
              <a:gd name="connsiteY1" fmla="*/ 0 h 6850063"/>
              <a:gd name="connsiteX2" fmla="*/ 6849788 w 6849788"/>
              <a:gd name="connsiteY2" fmla="*/ 6850063 h 6850063"/>
              <a:gd name="connsiteX3" fmla="*/ 2276020 w 6849788"/>
              <a:gd name="connsiteY3" fmla="*/ 6850063 h 6850063"/>
              <a:gd name="connsiteX4" fmla="*/ 0 w 6849788"/>
              <a:gd name="connsiteY4" fmla="*/ 4572000 h 6850063"/>
              <a:gd name="connsiteX5" fmla="*/ 0 w 6849788"/>
              <a:gd name="connsiteY5" fmla="*/ 0 h 6850063"/>
              <a:gd name="connsiteX0" fmla="*/ 0 w 6435598"/>
              <a:gd name="connsiteY0" fmla="*/ 0 h 6850063"/>
              <a:gd name="connsiteX1" fmla="*/ 6435598 w 6435598"/>
              <a:gd name="connsiteY1" fmla="*/ 0 h 6850063"/>
              <a:gd name="connsiteX2" fmla="*/ 5734661 w 6435598"/>
              <a:gd name="connsiteY2" fmla="*/ 6850063 h 6850063"/>
              <a:gd name="connsiteX3" fmla="*/ 2276020 w 6435598"/>
              <a:gd name="connsiteY3" fmla="*/ 6850063 h 6850063"/>
              <a:gd name="connsiteX4" fmla="*/ 0 w 6435598"/>
              <a:gd name="connsiteY4" fmla="*/ 4572000 h 6850063"/>
              <a:gd name="connsiteX5" fmla="*/ 0 w 6435598"/>
              <a:gd name="connsiteY5" fmla="*/ 0 h 6850063"/>
              <a:gd name="connsiteX0" fmla="*/ 0 w 6435598"/>
              <a:gd name="connsiteY0" fmla="*/ 0 h 6850063"/>
              <a:gd name="connsiteX1" fmla="*/ 6435598 w 6435598"/>
              <a:gd name="connsiteY1" fmla="*/ 0 h 6850063"/>
              <a:gd name="connsiteX2" fmla="*/ 6393117 w 6435598"/>
              <a:gd name="connsiteY2" fmla="*/ 6828823 h 6850063"/>
              <a:gd name="connsiteX3" fmla="*/ 2276020 w 6435598"/>
              <a:gd name="connsiteY3" fmla="*/ 6850063 h 6850063"/>
              <a:gd name="connsiteX4" fmla="*/ 0 w 6435598"/>
              <a:gd name="connsiteY4" fmla="*/ 4572000 h 6850063"/>
              <a:gd name="connsiteX5" fmla="*/ 0 w 6435598"/>
              <a:gd name="connsiteY5" fmla="*/ 0 h 6850063"/>
              <a:gd name="connsiteX0" fmla="*/ 0 w 6435598"/>
              <a:gd name="connsiteY0" fmla="*/ 0 h 6850064"/>
              <a:gd name="connsiteX1" fmla="*/ 6435598 w 6435598"/>
              <a:gd name="connsiteY1" fmla="*/ 0 h 6850064"/>
              <a:gd name="connsiteX2" fmla="*/ 6393117 w 6435598"/>
              <a:gd name="connsiteY2" fmla="*/ 6850064 h 6850064"/>
              <a:gd name="connsiteX3" fmla="*/ 2276020 w 6435598"/>
              <a:gd name="connsiteY3" fmla="*/ 6850063 h 6850064"/>
              <a:gd name="connsiteX4" fmla="*/ 0 w 6435598"/>
              <a:gd name="connsiteY4" fmla="*/ 4572000 h 6850064"/>
              <a:gd name="connsiteX5" fmla="*/ 0 w 6435598"/>
              <a:gd name="connsiteY5" fmla="*/ 0 h 6850064"/>
              <a:gd name="connsiteX0" fmla="*/ 0 w 6393117"/>
              <a:gd name="connsiteY0" fmla="*/ 0 h 6850064"/>
              <a:gd name="connsiteX1" fmla="*/ 5851485 w 6393117"/>
              <a:gd name="connsiteY1" fmla="*/ 95582 h 6850064"/>
              <a:gd name="connsiteX2" fmla="*/ 6393117 w 6393117"/>
              <a:gd name="connsiteY2" fmla="*/ 6850064 h 6850064"/>
              <a:gd name="connsiteX3" fmla="*/ 2276020 w 6393117"/>
              <a:gd name="connsiteY3" fmla="*/ 6850063 h 6850064"/>
              <a:gd name="connsiteX4" fmla="*/ 0 w 6393117"/>
              <a:gd name="connsiteY4" fmla="*/ 4572000 h 6850064"/>
              <a:gd name="connsiteX5" fmla="*/ 0 w 6393117"/>
              <a:gd name="connsiteY5" fmla="*/ 0 h 6850064"/>
              <a:gd name="connsiteX0" fmla="*/ 0 w 6403739"/>
              <a:gd name="connsiteY0" fmla="*/ 0 h 6850064"/>
              <a:gd name="connsiteX1" fmla="*/ 6403739 w 6403739"/>
              <a:gd name="connsiteY1" fmla="*/ 0 h 6850064"/>
              <a:gd name="connsiteX2" fmla="*/ 6393117 w 6403739"/>
              <a:gd name="connsiteY2" fmla="*/ 6850064 h 6850064"/>
              <a:gd name="connsiteX3" fmla="*/ 2276020 w 6403739"/>
              <a:gd name="connsiteY3" fmla="*/ 6850063 h 6850064"/>
              <a:gd name="connsiteX4" fmla="*/ 0 w 6403739"/>
              <a:gd name="connsiteY4" fmla="*/ 4572000 h 6850064"/>
              <a:gd name="connsiteX5" fmla="*/ 0 w 6403739"/>
              <a:gd name="connsiteY5" fmla="*/ 0 h 6850064"/>
              <a:gd name="connsiteX0" fmla="*/ 0 w 6404760"/>
              <a:gd name="connsiteY0" fmla="*/ 0 h 6850064"/>
              <a:gd name="connsiteX1" fmla="*/ 6403739 w 6404760"/>
              <a:gd name="connsiteY1" fmla="*/ 0 h 6850064"/>
              <a:gd name="connsiteX2" fmla="*/ 6403738 w 6404760"/>
              <a:gd name="connsiteY2" fmla="*/ 6850064 h 6850064"/>
              <a:gd name="connsiteX3" fmla="*/ 2276020 w 6404760"/>
              <a:gd name="connsiteY3" fmla="*/ 6850063 h 6850064"/>
              <a:gd name="connsiteX4" fmla="*/ 0 w 6404760"/>
              <a:gd name="connsiteY4" fmla="*/ 4572000 h 6850064"/>
              <a:gd name="connsiteX5" fmla="*/ 0 w 6404760"/>
              <a:gd name="connsiteY5" fmla="*/ 0 h 68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4760" h="6850064">
                <a:moveTo>
                  <a:pt x="0" y="0"/>
                </a:moveTo>
                <a:lnTo>
                  <a:pt x="6403739" y="0"/>
                </a:lnTo>
                <a:cubicBezTo>
                  <a:pt x="6400198" y="2283355"/>
                  <a:pt x="6407279" y="4566709"/>
                  <a:pt x="6403738" y="6850064"/>
                </a:cubicBezTo>
                <a:lnTo>
                  <a:pt x="2276020" y="6850063"/>
                </a:lnTo>
                <a:lnTo>
                  <a:pt x="0" y="4572000"/>
                </a:lnTo>
                <a:lnTo>
                  <a:pt x="0" y="0"/>
                </a:lnTo>
                <a:close/>
              </a:path>
            </a:pathLst>
          </a:custGeom>
          <a:solidFill>
            <a:schemeClr val="bg2"/>
          </a:solidFill>
        </p:spPr>
        <p:txBody>
          <a:bodyPr wrap="square">
            <a:noAutofit/>
          </a:bodyPr>
          <a:lstStyle/>
          <a:p>
            <a:endParaRPr lang="en-US"/>
          </a:p>
        </p:txBody>
      </p:sp>
      <p:sp>
        <p:nvSpPr>
          <p:cNvPr id="17" name="Title 1">
            <a:extLst>
              <a:ext uri="{FF2B5EF4-FFF2-40B4-BE49-F238E27FC236}">
                <a16:creationId xmlns:a16="http://schemas.microsoft.com/office/drawing/2014/main" xmlns=""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a16="http://schemas.microsoft.com/office/drawing/2014/main" xmlns="" id="{0B7F3AF0-22C6-CD4E-B1AD-F64EA21AD561}"/>
              </a:ext>
            </a:extLst>
          </p:cNvPr>
          <p:cNvSpPr>
            <a:spLocks noGrp="1"/>
          </p:cNvSpPr>
          <p:nvPr>
            <p:ph type="dt" sz="half" idx="10"/>
          </p:nvPr>
        </p:nvSpPr>
        <p:spPr>
          <a:xfrm>
            <a:off x="388800" y="6156000"/>
            <a:ext cx="3600000" cy="432000"/>
          </a:xfrm>
          <a:prstGeom prst="rect">
            <a:avLst/>
          </a:prstGeom>
        </p:spPr>
        <p:txBody>
          <a:bodyPr/>
          <a:lstStyle>
            <a:lvl1pPr>
              <a:defRPr sz="2000">
                <a:solidFill>
                  <a:schemeClr val="bg1"/>
                </a:solidFill>
              </a:defRPr>
            </a:lvl1pPr>
          </a:lstStyle>
          <a:p>
            <a:fld id="{8F572B48-52F8-4E54-BA44-5C0DACEDC261}" type="datetime1">
              <a:rPr lang="en-US" smtClean="0">
                <a:solidFill>
                  <a:srgbClr val="FFFFFF"/>
                </a:solidFill>
              </a:rPr>
              <a:pPr/>
              <a:t>27-Feb-20</a:t>
            </a:fld>
            <a:endParaRPr lang="en-US" dirty="0">
              <a:solidFill>
                <a:srgbClr val="FFFFFF"/>
              </a:solidFill>
            </a:endParaRPr>
          </a:p>
        </p:txBody>
      </p:sp>
      <p:sp>
        <p:nvSpPr>
          <p:cNvPr id="8" name="Subtitle 2">
            <a:extLst>
              <a:ext uri="{FF2B5EF4-FFF2-40B4-BE49-F238E27FC236}">
                <a16:creationId xmlns:a16="http://schemas.microsoft.com/office/drawing/2014/main" xmlns=""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grpSp>
        <p:nvGrpSpPr>
          <p:cNvPr id="9" name="Group 8"/>
          <p:cNvGrpSpPr/>
          <p:nvPr userDrawn="1"/>
        </p:nvGrpSpPr>
        <p:grpSpPr>
          <a:xfrm>
            <a:off x="10776449" y="5917889"/>
            <a:ext cx="1123706" cy="853654"/>
            <a:chOff x="10776449" y="5917889"/>
            <a:chExt cx="1123706" cy="853654"/>
          </a:xfrm>
        </p:grpSpPr>
        <p:sp>
          <p:nvSpPr>
            <p:cNvPr id="10"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TextBox 10"/>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5092716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ags" Target="../tags/tag5.xml"/><Relationship Id="rId5" Type="http://schemas.openxmlformats.org/officeDocument/2006/relationships/slideLayout" Target="../slideLayouts/slideLayout11.xml"/><Relationship Id="rId10" Type="http://schemas.openxmlformats.org/officeDocument/2006/relationships/tags" Target="../tags/tag4.xml"/><Relationship Id="rId4" Type="http://schemas.openxmlformats.org/officeDocument/2006/relationships/slideLayout" Target="../slideLayouts/slideLayout10.xml"/><Relationship Id="rId9"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16.xml"/><Relationship Id="rId7" Type="http://schemas.openxmlformats.org/officeDocument/2006/relationships/vmlDrawing" Target="../drawings/vmlDrawing4.v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11" Type="http://schemas.openxmlformats.org/officeDocument/2006/relationships/image" Target="../media/image1.emf"/><Relationship Id="rId5" Type="http://schemas.openxmlformats.org/officeDocument/2006/relationships/slideLayout" Target="../slideLayouts/slideLayout18.xml"/><Relationship Id="rId10" Type="http://schemas.openxmlformats.org/officeDocument/2006/relationships/oleObject" Target="../embeddings/oleObject4.bin"/><Relationship Id="rId4" Type="http://schemas.openxmlformats.org/officeDocument/2006/relationships/slideLayout" Target="../slideLayouts/slideLayout17.xml"/><Relationship Id="rId9" Type="http://schemas.openxmlformats.org/officeDocument/2006/relationships/tags" Target="../tags/tag9.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slideLayout" Target="../slideLayouts/slideLayout21.xml"/><Relationship Id="rId7" Type="http://schemas.openxmlformats.org/officeDocument/2006/relationships/tags" Target="../tags/tag1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vmlDrawing" Target="../drawings/vmlDrawing6.vml"/><Relationship Id="rId5" Type="http://schemas.openxmlformats.org/officeDocument/2006/relationships/theme" Target="../theme/theme4.xml"/><Relationship Id="rId10" Type="http://schemas.openxmlformats.org/officeDocument/2006/relationships/image" Target="../media/image1.emf"/><Relationship Id="rId4" Type="http://schemas.openxmlformats.org/officeDocument/2006/relationships/slideLayout" Target="../slideLayouts/slideLayout22.xml"/><Relationship Id="rId9" Type="http://schemas.openxmlformats.org/officeDocument/2006/relationships/oleObject" Target="../embeddings/oleObject6.bin"/></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25.xml"/><Relationship Id="rId7" Type="http://schemas.openxmlformats.org/officeDocument/2006/relationships/tags" Target="../tags/tag1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ags" Target="../tags/tag16.xml"/><Relationship Id="rId5" Type="http://schemas.openxmlformats.org/officeDocument/2006/relationships/vmlDrawing" Target="../drawings/vmlDrawing8.vml"/><Relationship Id="rId4" Type="http://schemas.openxmlformats.org/officeDocument/2006/relationships/theme" Target="../theme/theme5.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9.vml"/><Relationship Id="rId3" Type="http://schemas.openxmlformats.org/officeDocument/2006/relationships/slideLayout" Target="../slideLayouts/slideLayout28.xml"/><Relationship Id="rId7" Type="http://schemas.openxmlformats.org/officeDocument/2006/relationships/theme" Target="../theme/theme6.xml"/><Relationship Id="rId12"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oleObject" Target="../embeddings/oleObject9.bin"/><Relationship Id="rId5" Type="http://schemas.openxmlformats.org/officeDocument/2006/relationships/slideLayout" Target="../slideLayouts/slideLayout30.xml"/><Relationship Id="rId10" Type="http://schemas.openxmlformats.org/officeDocument/2006/relationships/tags" Target="../tags/tag19.xml"/><Relationship Id="rId4" Type="http://schemas.openxmlformats.org/officeDocument/2006/relationships/slideLayout" Target="../slideLayouts/slideLayout29.xml"/><Relationship Id="rId9" Type="http://schemas.openxmlformats.org/officeDocument/2006/relationships/tags" Target="../tags/tag18.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slideLayout" Target="../slideLayouts/slideLayout34.xml"/><Relationship Id="rId7" Type="http://schemas.openxmlformats.org/officeDocument/2006/relationships/vmlDrawing" Target="../drawings/vmlDrawing11.v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7.xml"/><Relationship Id="rId11" Type="http://schemas.openxmlformats.org/officeDocument/2006/relationships/image" Target="../media/image3.emf"/><Relationship Id="rId5" Type="http://schemas.openxmlformats.org/officeDocument/2006/relationships/slideLayout" Target="../slideLayouts/slideLayout36.xml"/><Relationship Id="rId10" Type="http://schemas.openxmlformats.org/officeDocument/2006/relationships/oleObject" Target="../embeddings/oleObject11.bin"/><Relationship Id="rId4" Type="http://schemas.openxmlformats.org/officeDocument/2006/relationships/slideLayout" Target="../slideLayouts/slideLayout35.xml"/><Relationship Id="rId9" Type="http://schemas.openxmlformats.org/officeDocument/2006/relationships/tags" Target="../tags/tag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2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ags" Target="../tags/tag2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vmlDrawing" Target="../drawings/vmlDrawing12.vml"/><Relationship Id="rId5" Type="http://schemas.openxmlformats.org/officeDocument/2006/relationships/slideLayout" Target="../slideLayouts/slideLayout41.xml"/><Relationship Id="rId15" Type="http://schemas.openxmlformats.org/officeDocument/2006/relationships/image" Target="../media/image4.emf"/><Relationship Id="rId10" Type="http://schemas.openxmlformats.org/officeDocument/2006/relationships/theme" Target="../theme/theme8.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oleObject" Target="../embeddings/oleObject12.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oleObject" Target="../embeddings/oleObject13.bin"/><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ags" Target="../tags/tag2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ags" Target="../tags/tag26.xml"/><Relationship Id="rId5" Type="http://schemas.openxmlformats.org/officeDocument/2006/relationships/slideLayout" Target="../slideLayouts/slideLayout50.xml"/><Relationship Id="rId10" Type="http://schemas.openxmlformats.org/officeDocument/2006/relationships/vmlDrawing" Target="../drawings/vmlDrawing13.vml"/><Relationship Id="rId4" Type="http://schemas.openxmlformats.org/officeDocument/2006/relationships/slideLayout" Target="../slideLayouts/slideLayout49.xml"/><Relationship Id="rId9" Type="http://schemas.openxmlformats.org/officeDocument/2006/relationships/theme" Target="../theme/theme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ext uri="{D42A27DB-BD31-4B8C-83A1-F6EECF244321}">
                <p14:modId xmlns:p14="http://schemas.microsoft.com/office/powerpoint/2010/main" val="1324350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143" name="think-cell Slide" r:id="rId11" imgW="360" imgH="360" progId="TCLayout.ActiveDocument.1">
                  <p:embed/>
                </p:oleObj>
              </mc:Choice>
              <mc:Fallback>
                <p:oleObj name="think-cell Slide" r:id="rId11" imgW="360" imgH="36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10"/>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0" i="0" baseline="0" dirty="0">
              <a:latin typeface="Aktiv Grotesk" panose="020B0504020202020204" pitchFamily="34" charset="0"/>
              <a:ea typeface="+mj-ea"/>
              <a:cs typeface="+mj-cs"/>
              <a:sym typeface="Aktiv Grotesk" panose="020B0504020202020204" pitchFamily="34" charset="0"/>
            </a:endParaRPr>
          </a:p>
        </p:txBody>
      </p:sp>
      <p:sp>
        <p:nvSpPr>
          <p:cNvPr id="2" name="Title Placeholder 1">
            <a:extLst>
              <a:ext uri="{FF2B5EF4-FFF2-40B4-BE49-F238E27FC236}">
                <a16:creationId xmlns:a16="http://schemas.microsoft.com/office/drawing/2014/main" xmlns=""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0" name="Text Placeholder 39">
            <a:extLst>
              <a:ext uri="{FF2B5EF4-FFF2-40B4-BE49-F238E27FC236}">
                <a16:creationId xmlns:a16="http://schemas.microsoft.com/office/drawing/2014/main" xmlns=""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5">
            <a:extLst>
              <a:ext uri="{FF2B5EF4-FFF2-40B4-BE49-F238E27FC236}">
                <a16:creationId xmlns:a16="http://schemas.microsoft.com/office/drawing/2014/main" xmlns="" id="{C071F8B6-1D24-4497-BC2C-4F7D48261BFB}"/>
              </a:ext>
            </a:extLst>
          </p:cNvPr>
          <p:cNvSpPr>
            <a:spLocks noGrp="1"/>
          </p:cNvSpPr>
          <p:nvPr>
            <p:ph type="sldNum" sz="quarter" idx="4"/>
          </p:nvPr>
        </p:nvSpPr>
        <p:spPr>
          <a:xfrm>
            <a:off x="123981" y="65700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grpSp>
        <p:nvGrpSpPr>
          <p:cNvPr id="6" name="Group 5"/>
          <p:cNvGrpSpPr/>
          <p:nvPr userDrawn="1"/>
        </p:nvGrpSpPr>
        <p:grpSpPr>
          <a:xfrm>
            <a:off x="10776449" y="5917889"/>
            <a:ext cx="1123706" cy="853654"/>
            <a:chOff x="10776449" y="5917889"/>
            <a:chExt cx="1123706" cy="853654"/>
          </a:xfrm>
        </p:grpSpPr>
        <p:sp>
          <p:nvSpPr>
            <p:cNvPr id="7"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2487584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700"/>
        </a:spcAft>
        <a:buSzPct val="110000"/>
        <a:buFont typeface="Arial" panose="020B0604020202020204" pitchFamily="34" charset="0"/>
        <a:buChar char="•"/>
        <a:defRPr sz="2800" kern="1200">
          <a:solidFill>
            <a:schemeClr val="tx1"/>
          </a:solidFill>
          <a:latin typeface="Aktiv Grotesk" panose="020B0504020202020204" pitchFamily="34" charset="0"/>
          <a:ea typeface="+mn-ea"/>
          <a:cs typeface="+mn-cs"/>
        </a:defRPr>
      </a:lvl2pPr>
      <a:lvl3pPr marL="432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3pPr>
      <a:lvl4pPr marL="648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0"/>
            </p:custDataLst>
            <p:extLst>
              <p:ext uri="{D42A27DB-BD31-4B8C-83A1-F6EECF244321}">
                <p14:modId xmlns:p14="http://schemas.microsoft.com/office/powerpoint/2010/main" val="1210672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65" name="think-cell Slide" r:id="rId12" imgW="360" imgH="360" progId="TCLayout.ActiveDocument.1">
                  <p:embed/>
                </p:oleObj>
              </mc:Choice>
              <mc:Fallback>
                <p:oleObj name="think-cell Slide" r:id="rId12" imgW="360" imgH="360"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1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0" i="0" baseline="0" dirty="0">
              <a:latin typeface="Aktiv Grotesk" panose="020B0504020202020204" pitchFamily="34" charset="0"/>
              <a:ea typeface="+mj-ea"/>
              <a:cs typeface="+mj-cs"/>
              <a:sym typeface="Aktiv Grotesk" panose="020B0504020202020204" pitchFamily="34" charset="0"/>
            </a:endParaRPr>
          </a:p>
        </p:txBody>
      </p:sp>
      <p:sp>
        <p:nvSpPr>
          <p:cNvPr id="2" name="Title Placeholder 1">
            <a:extLst>
              <a:ext uri="{FF2B5EF4-FFF2-40B4-BE49-F238E27FC236}">
                <a16:creationId xmlns:a16="http://schemas.microsoft.com/office/drawing/2014/main" xmlns=""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0" name="Text Placeholder 39">
            <a:extLst>
              <a:ext uri="{FF2B5EF4-FFF2-40B4-BE49-F238E27FC236}">
                <a16:creationId xmlns:a16="http://schemas.microsoft.com/office/drawing/2014/main" xmlns=""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5">
            <a:extLst>
              <a:ext uri="{FF2B5EF4-FFF2-40B4-BE49-F238E27FC236}">
                <a16:creationId xmlns:a16="http://schemas.microsoft.com/office/drawing/2014/main" xmlns="" id="{C071F8B6-1D24-4497-BC2C-4F7D48261BFB}"/>
              </a:ext>
            </a:extLst>
          </p:cNvPr>
          <p:cNvSpPr>
            <a:spLocks noGrp="1"/>
          </p:cNvSpPr>
          <p:nvPr>
            <p:ph type="sldNum" sz="quarter" idx="4"/>
          </p:nvPr>
        </p:nvSpPr>
        <p:spPr>
          <a:xfrm>
            <a:off x="123981" y="65700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grpSp>
        <p:nvGrpSpPr>
          <p:cNvPr id="6" name="Group 5"/>
          <p:cNvGrpSpPr/>
          <p:nvPr userDrawn="1"/>
        </p:nvGrpSpPr>
        <p:grpSpPr>
          <a:xfrm>
            <a:off x="10776449" y="5917889"/>
            <a:ext cx="1123706" cy="853654"/>
            <a:chOff x="10776449" y="5917889"/>
            <a:chExt cx="1123706" cy="853654"/>
          </a:xfrm>
        </p:grpSpPr>
        <p:sp>
          <p:nvSpPr>
            <p:cNvPr id="7"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12763989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7" r:id="rId7"/>
  </p:sldLayoutIdLst>
  <p:transition>
    <p:fade/>
  </p:transition>
  <p:hf hdr="0" ftr="0" dt="0"/>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700"/>
        </a:spcAft>
        <a:buSzPct val="110000"/>
        <a:buFont typeface="Arial" panose="020B0604020202020204" pitchFamily="34" charset="0"/>
        <a:buChar char="•"/>
        <a:defRPr sz="2800" kern="1200">
          <a:solidFill>
            <a:schemeClr val="tx1"/>
          </a:solidFill>
          <a:latin typeface="Aktiv Grotesk" panose="020B0504020202020204" pitchFamily="34" charset="0"/>
          <a:ea typeface="+mn-ea"/>
          <a:cs typeface="+mn-cs"/>
        </a:defRPr>
      </a:lvl2pPr>
      <a:lvl3pPr marL="432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3pPr>
      <a:lvl4pPr marL="648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8"/>
            </p:custDataLst>
            <p:extLst>
              <p:ext uri="{D42A27DB-BD31-4B8C-83A1-F6EECF244321}">
                <p14:modId xmlns:p14="http://schemas.microsoft.com/office/powerpoint/2010/main" val="3397116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05" name="think-cell Slide" r:id="rId10" imgW="383" imgH="384" progId="TCLayout.ActiveDocument.1">
                  <p:embed/>
                </p:oleObj>
              </mc:Choice>
              <mc:Fallback>
                <p:oleObj name="think-cell Slide" r:id="rId10" imgW="383" imgH="384"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9"/>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Placeholder 1">
            <a:extLst>
              <a:ext uri="{FF2B5EF4-FFF2-40B4-BE49-F238E27FC236}">
                <a16:creationId xmlns=""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6" name="Slide Number Placeholder 5">
            <a:extLst>
              <a:ext uri="{FF2B5EF4-FFF2-40B4-BE49-F238E27FC236}">
                <a16:creationId xmlns="" xmlns:a16="http://schemas.microsoft.com/office/drawing/2014/main" id="{0C04FEFF-E4CC-6040-BDB6-B5A69A6D5EE3}"/>
              </a:ext>
            </a:extLst>
          </p:cNvPr>
          <p:cNvSpPr>
            <a:spLocks noGrp="1"/>
          </p:cNvSpPr>
          <p:nvPr userDrawn="1">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sp>
        <p:nvSpPr>
          <p:cNvPr id="40" name="Text Placeholder 39">
            <a:extLst>
              <a:ext uri="{FF2B5EF4-FFF2-40B4-BE49-F238E27FC236}">
                <a16:creationId xmlns=""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2"/>
          <p:cNvGrpSpPr/>
          <p:nvPr userDrawn="1"/>
        </p:nvGrpSpPr>
        <p:grpSpPr>
          <a:xfrm>
            <a:off x="10776449" y="5917889"/>
            <a:ext cx="1123706" cy="853654"/>
            <a:chOff x="10776449" y="5917889"/>
            <a:chExt cx="1123706" cy="853654"/>
          </a:xfrm>
        </p:grpSpPr>
        <p:sp>
          <p:nvSpPr>
            <p:cNvPr id="8"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grpSp>
    </p:spTree>
    <p:extLst>
      <p:ext uri="{BB962C8B-B14F-4D97-AF65-F5344CB8AC3E}">
        <p14:creationId xmlns:p14="http://schemas.microsoft.com/office/powerpoint/2010/main" val="17339640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700"/>
        </a:spcAft>
        <a:buSzPct val="110000"/>
        <a:buFont typeface="Arial" panose="020B0604020202020204" pitchFamily="34" charset="0"/>
        <a:buChar char="•"/>
        <a:defRPr sz="2800" kern="1200">
          <a:solidFill>
            <a:schemeClr val="tx1"/>
          </a:solidFill>
          <a:latin typeface="Aktiv Grotesk" panose="020B0504020202020204" pitchFamily="34" charset="0"/>
          <a:ea typeface="+mn-ea"/>
          <a:cs typeface="+mn-cs"/>
        </a:defRPr>
      </a:lvl2pPr>
      <a:lvl3pPr marL="432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3pPr>
      <a:lvl4pPr marL="648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7"/>
            </p:custDataLst>
            <p:extLst>
              <p:ext uri="{D42A27DB-BD31-4B8C-83A1-F6EECF244321}">
                <p14:modId xmlns:p14="http://schemas.microsoft.com/office/powerpoint/2010/main" val="1409065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01" name="think-cell Slide" r:id="rId9" imgW="383" imgH="384" progId="TCLayout.ActiveDocument.1">
                  <p:embed/>
                </p:oleObj>
              </mc:Choice>
              <mc:Fallback>
                <p:oleObj name="think-cell Slide" r:id="rId9" imgW="383" imgH="384"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Placeholder 1">
            <a:extLst>
              <a:ext uri="{FF2B5EF4-FFF2-40B4-BE49-F238E27FC236}">
                <a16:creationId xmlns=""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6" name="Slide Number Placeholder 5">
            <a:extLst>
              <a:ext uri="{FF2B5EF4-FFF2-40B4-BE49-F238E27FC236}">
                <a16:creationId xmlns="" xmlns:a16="http://schemas.microsoft.com/office/drawing/2014/main" id="{0C04FEFF-E4CC-6040-BDB6-B5A69A6D5EE3}"/>
              </a:ext>
            </a:extLst>
          </p:cNvPr>
          <p:cNvSpPr>
            <a:spLocks noGrp="1"/>
          </p:cNvSpPr>
          <p:nvPr userDrawn="1">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sp>
        <p:nvSpPr>
          <p:cNvPr id="40" name="Text Placeholder 39">
            <a:extLst>
              <a:ext uri="{FF2B5EF4-FFF2-40B4-BE49-F238E27FC236}">
                <a16:creationId xmlns=""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2"/>
          <p:cNvGrpSpPr/>
          <p:nvPr userDrawn="1"/>
        </p:nvGrpSpPr>
        <p:grpSpPr>
          <a:xfrm>
            <a:off x="10776449" y="5917889"/>
            <a:ext cx="1123706" cy="853654"/>
            <a:chOff x="10776449" y="5917889"/>
            <a:chExt cx="1123706" cy="853654"/>
          </a:xfrm>
        </p:grpSpPr>
        <p:sp>
          <p:nvSpPr>
            <p:cNvPr id="8"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grpSp>
    </p:spTree>
    <p:extLst>
      <p:ext uri="{BB962C8B-B14F-4D97-AF65-F5344CB8AC3E}">
        <p14:creationId xmlns:p14="http://schemas.microsoft.com/office/powerpoint/2010/main" val="15189564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0" r:id="rId4"/>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700"/>
        </a:spcAft>
        <a:buSzPct val="110000"/>
        <a:buFont typeface="Arial" panose="020B0604020202020204" pitchFamily="34" charset="0"/>
        <a:buChar char="•"/>
        <a:defRPr sz="2800" kern="1200">
          <a:solidFill>
            <a:schemeClr val="tx1"/>
          </a:solidFill>
          <a:latin typeface="Aktiv Grotesk" panose="020B0504020202020204" pitchFamily="34" charset="0"/>
          <a:ea typeface="+mn-ea"/>
          <a:cs typeface="+mn-cs"/>
        </a:defRPr>
      </a:lvl2pPr>
      <a:lvl3pPr marL="432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3pPr>
      <a:lvl4pPr marL="648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6"/>
            </p:custDataLst>
            <p:extLst>
              <p:ext uri="{D42A27DB-BD31-4B8C-83A1-F6EECF244321}">
                <p14:modId xmlns:p14="http://schemas.microsoft.com/office/powerpoint/2010/main" val="400205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93" name="think-cell Slide" r:id="rId8" imgW="383" imgH="384" progId="TCLayout.ActiveDocument.1">
                  <p:embed/>
                </p:oleObj>
              </mc:Choice>
              <mc:Fallback>
                <p:oleObj name="think-cell Slide" r:id="rId8" imgW="383" imgH="384"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Placeholder 1">
            <a:extLst>
              <a:ext uri="{FF2B5EF4-FFF2-40B4-BE49-F238E27FC236}">
                <a16:creationId xmlns=""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6" name="Slide Number Placeholder 5">
            <a:extLst>
              <a:ext uri="{FF2B5EF4-FFF2-40B4-BE49-F238E27FC236}">
                <a16:creationId xmlns="" xmlns:a16="http://schemas.microsoft.com/office/drawing/2014/main" id="{0C04FEFF-E4CC-6040-BDB6-B5A69A6D5EE3}"/>
              </a:ext>
            </a:extLst>
          </p:cNvPr>
          <p:cNvSpPr>
            <a:spLocks noGrp="1"/>
          </p:cNvSpPr>
          <p:nvPr userDrawn="1">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sp>
        <p:nvSpPr>
          <p:cNvPr id="40" name="Text Placeholder 39">
            <a:extLst>
              <a:ext uri="{FF2B5EF4-FFF2-40B4-BE49-F238E27FC236}">
                <a16:creationId xmlns=""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2"/>
          <p:cNvGrpSpPr/>
          <p:nvPr userDrawn="1"/>
        </p:nvGrpSpPr>
        <p:grpSpPr>
          <a:xfrm>
            <a:off x="10776449" y="5917889"/>
            <a:ext cx="1123706" cy="853654"/>
            <a:chOff x="10776449" y="5917889"/>
            <a:chExt cx="1123706" cy="853654"/>
          </a:xfrm>
        </p:grpSpPr>
        <p:sp>
          <p:nvSpPr>
            <p:cNvPr id="8"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grpSp>
    </p:spTree>
    <p:extLst>
      <p:ext uri="{BB962C8B-B14F-4D97-AF65-F5344CB8AC3E}">
        <p14:creationId xmlns:p14="http://schemas.microsoft.com/office/powerpoint/2010/main" val="418578801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700"/>
        </a:spcAft>
        <a:buSzPct val="110000"/>
        <a:buFont typeface="Arial" panose="020B0604020202020204" pitchFamily="34" charset="0"/>
        <a:buChar char="•"/>
        <a:defRPr sz="2800" kern="1200">
          <a:solidFill>
            <a:schemeClr val="tx1"/>
          </a:solidFill>
          <a:latin typeface="Aktiv Grotesk" panose="020B0504020202020204" pitchFamily="34" charset="0"/>
          <a:ea typeface="+mn-ea"/>
          <a:cs typeface="+mn-cs"/>
        </a:defRPr>
      </a:lvl2pPr>
      <a:lvl3pPr marL="432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3pPr>
      <a:lvl4pPr marL="648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9"/>
            </p:custDataLst>
            <p:extLst>
              <p:ext uri="{D42A27DB-BD31-4B8C-83A1-F6EECF244321}">
                <p14:modId xmlns:p14="http://schemas.microsoft.com/office/powerpoint/2010/main" val="2426221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83" name="think-cell Slide" r:id="rId11" imgW="383" imgH="384" progId="TCLayout.ActiveDocument.1">
                  <p:embed/>
                </p:oleObj>
              </mc:Choice>
              <mc:Fallback>
                <p:oleObj name="think-cell Slide" r:id="rId11" imgW="383" imgH="384"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0"/>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Placeholder 1">
            <a:extLst>
              <a:ext uri="{FF2B5EF4-FFF2-40B4-BE49-F238E27FC236}">
                <a16:creationId xmlns:a16="http://schemas.microsoft.com/office/drawing/2014/main" xmlns=""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6" name="Slide Number Placeholder 5">
            <a:extLst>
              <a:ext uri="{FF2B5EF4-FFF2-40B4-BE49-F238E27FC236}">
                <a16:creationId xmlns:a16="http://schemas.microsoft.com/office/drawing/2014/main" xmlns="" id="{0C04FEFF-E4CC-6040-BDB6-B5A69A6D5EE3}"/>
              </a:ext>
            </a:extLst>
          </p:cNvPr>
          <p:cNvSpPr>
            <a:spLocks noGrp="1"/>
          </p:cNvSpPr>
          <p:nvPr userDrawn="1">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sp>
        <p:nvSpPr>
          <p:cNvPr id="40" name="Text Placeholder 39">
            <a:extLst>
              <a:ext uri="{FF2B5EF4-FFF2-40B4-BE49-F238E27FC236}">
                <a16:creationId xmlns:a16="http://schemas.microsoft.com/office/drawing/2014/main" xmlns=""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2"/>
          <p:cNvGrpSpPr/>
          <p:nvPr userDrawn="1"/>
        </p:nvGrpSpPr>
        <p:grpSpPr>
          <a:xfrm>
            <a:off x="10776449" y="5917889"/>
            <a:ext cx="1123706" cy="853654"/>
            <a:chOff x="10776449" y="5917889"/>
            <a:chExt cx="1123706" cy="853654"/>
          </a:xfrm>
        </p:grpSpPr>
        <p:sp>
          <p:nvSpPr>
            <p:cNvPr id="8"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grpSp>
    </p:spTree>
    <p:extLst>
      <p:ext uri="{BB962C8B-B14F-4D97-AF65-F5344CB8AC3E}">
        <p14:creationId xmlns:p14="http://schemas.microsoft.com/office/powerpoint/2010/main" val="388987188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40" r:id="rId5"/>
    <p:sldLayoutId id="2147483752" r:id="rId6"/>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700"/>
        </a:spcAft>
        <a:buSzPct val="110000"/>
        <a:buFont typeface="Arial" panose="020B0604020202020204" pitchFamily="34" charset="0"/>
        <a:buChar char="•"/>
        <a:defRPr sz="2800" kern="1200">
          <a:solidFill>
            <a:schemeClr val="tx1"/>
          </a:solidFill>
          <a:latin typeface="Aktiv Grotesk" panose="020B0504020202020204" pitchFamily="34" charset="0"/>
          <a:ea typeface="+mn-ea"/>
          <a:cs typeface="+mn-cs"/>
        </a:defRPr>
      </a:lvl2pPr>
      <a:lvl3pPr marL="432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3pPr>
      <a:lvl4pPr marL="648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8"/>
            </p:custDataLst>
            <p:extLst>
              <p:ext uri="{D42A27DB-BD31-4B8C-83A1-F6EECF244321}">
                <p14:modId xmlns:p14="http://schemas.microsoft.com/office/powerpoint/2010/main" val="871792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04" name="think-cell Slide" r:id="rId10" imgW="360" imgH="360" progId="TCLayout.ActiveDocument.1">
                  <p:embed/>
                </p:oleObj>
              </mc:Choice>
              <mc:Fallback>
                <p:oleObj name="think-cell Slide" r:id="rId10" imgW="360" imgH="360"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9"/>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Placeholder 1">
            <a:extLst>
              <a:ext uri="{FF2B5EF4-FFF2-40B4-BE49-F238E27FC236}">
                <a16:creationId xmlns:a16="http://schemas.microsoft.com/office/drawing/2014/main" xmlns=""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6" name="Slide Number Placeholder 5">
            <a:extLst>
              <a:ext uri="{FF2B5EF4-FFF2-40B4-BE49-F238E27FC236}">
                <a16:creationId xmlns:a16="http://schemas.microsoft.com/office/drawing/2014/main" xmlns="" id="{0C04FEFF-E4CC-6040-BDB6-B5A69A6D5EE3}"/>
              </a:ext>
            </a:extLst>
          </p:cNvPr>
          <p:cNvSpPr>
            <a:spLocks noGrp="1"/>
          </p:cNvSpPr>
          <p:nvPr userDrawn="1">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sp>
        <p:nvSpPr>
          <p:cNvPr id="40" name="Text Placeholder 39">
            <a:extLst>
              <a:ext uri="{FF2B5EF4-FFF2-40B4-BE49-F238E27FC236}">
                <a16:creationId xmlns:a16="http://schemas.microsoft.com/office/drawing/2014/main" xmlns=""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2"/>
          <p:cNvGrpSpPr/>
          <p:nvPr userDrawn="1"/>
        </p:nvGrpSpPr>
        <p:grpSpPr>
          <a:xfrm>
            <a:off x="10776449" y="5917889"/>
            <a:ext cx="1123706" cy="853654"/>
            <a:chOff x="10776449" y="5917889"/>
            <a:chExt cx="1123706" cy="853654"/>
          </a:xfrm>
        </p:grpSpPr>
        <p:sp>
          <p:nvSpPr>
            <p:cNvPr id="8"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grpSp>
    </p:spTree>
    <p:extLst>
      <p:ext uri="{BB962C8B-B14F-4D97-AF65-F5344CB8AC3E}">
        <p14:creationId xmlns:p14="http://schemas.microsoft.com/office/powerpoint/2010/main" val="322964621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800" kern="1200">
          <a:solidFill>
            <a:schemeClr val="tx2"/>
          </a:solidFill>
          <a:latin typeface="+mn-lt"/>
          <a:ea typeface="+mn-ea"/>
          <a:cs typeface="+mn-cs"/>
        </a:defRPr>
      </a:lvl1pPr>
      <a:lvl2pPr marL="216000" indent="-216000" algn="l" defTabSz="914400" rtl="0" eaLnBrk="1" latinLnBrk="0" hangingPunct="1">
        <a:lnSpc>
          <a:spcPct val="100000"/>
        </a:lnSpc>
        <a:spcBef>
          <a:spcPts val="0"/>
        </a:spcBef>
        <a:spcAft>
          <a:spcPts val="700"/>
        </a:spcAft>
        <a:buFont typeface="Arial" panose="020B0604020202020204" pitchFamily="34" charset="0"/>
        <a:buChar char="•"/>
        <a:defRPr sz="2800" kern="1200">
          <a:solidFill>
            <a:schemeClr val="tx1"/>
          </a:solidFill>
          <a:latin typeface="Aktiv Grotesk" panose="020B0504020202020204" pitchFamily="34" charset="0"/>
          <a:ea typeface="+mn-ea"/>
          <a:cs typeface="+mn-cs"/>
        </a:defRPr>
      </a:lvl2pPr>
      <a:lvl3pPr marL="432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3pPr>
      <a:lvl4pPr marL="648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0"/>
        </a:spcAft>
        <a:buSzPct val="110000"/>
        <a:buFontTx/>
        <a:buNone/>
        <a:defRPr sz="2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EAC1C83B-5DC5-4095-89DB-62A2996E7A3E}"/>
              </a:ext>
            </a:extLst>
          </p:cNvPr>
          <p:cNvGraphicFramePr>
            <a:graphicFrameLocks noChangeAspect="1"/>
          </p:cNvGraphicFramePr>
          <p:nvPr userDrawn="1">
            <p:custDataLst>
              <p:tags r:id="rId1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79" name="think-cell Slide" r:id="rId14" imgW="353" imgH="353" progId="TCLayout.ActiveDocument.1">
                  <p:embed/>
                </p:oleObj>
              </mc:Choice>
              <mc:Fallback>
                <p:oleObj name="think-cell Slide" r:id="rId14" imgW="353" imgH="353"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3E509190-F33F-40BE-8A70-5963F5FCA15D}"/>
              </a:ext>
            </a:extLst>
          </p:cNvPr>
          <p:cNvSpPr/>
          <p:nvPr userDrawn="1">
            <p:custDataLst>
              <p:tags r:id="rId1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400" dirty="0">
              <a:solidFill>
                <a:srgbClr val="FFFFFF"/>
              </a:solidFill>
              <a:sym typeface="Aktiv Grotesk" panose="020B0504020202020204" pitchFamily="34" charset="0"/>
            </a:endParaRPr>
          </a:p>
        </p:txBody>
      </p:sp>
      <p:sp>
        <p:nvSpPr>
          <p:cNvPr id="8"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 name="Title Placeholder 1">
            <a:extLst>
              <a:ext uri="{FF2B5EF4-FFF2-40B4-BE49-F238E27FC236}">
                <a16:creationId xmlns=""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6" name="Slide Number Placeholder 5">
            <a:extLst>
              <a:ext uri="{FF2B5EF4-FFF2-40B4-BE49-F238E27FC236}">
                <a16:creationId xmlns="" xmlns:a16="http://schemas.microsoft.com/office/drawing/2014/main" id="{0C04FEFF-E4CC-6040-BDB6-B5A69A6D5EE3}"/>
              </a:ext>
            </a:extLst>
          </p:cNvPr>
          <p:cNvSpPr>
            <a:spLocks noGrp="1"/>
          </p:cNvSpPr>
          <p:nvPr userDrawn="1">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sp>
        <p:nvSpPr>
          <p:cNvPr id="40" name="Text Placeholder 39">
            <a:extLst>
              <a:ext uri="{FF2B5EF4-FFF2-40B4-BE49-F238E27FC236}">
                <a16:creationId xmlns=""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9930824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800" kern="1200">
          <a:solidFill>
            <a:schemeClr val="tx2"/>
          </a:solidFill>
          <a:latin typeface="+mn-lt"/>
          <a:ea typeface="+mn-ea"/>
          <a:cs typeface="+mn-cs"/>
        </a:defRPr>
      </a:lvl1pPr>
      <a:lvl2pPr marL="216000" indent="-216000" algn="l" defTabSz="914400" rtl="0" eaLnBrk="1" latinLnBrk="0" hangingPunct="1">
        <a:lnSpc>
          <a:spcPct val="100000"/>
        </a:lnSpc>
        <a:spcBef>
          <a:spcPts val="0"/>
        </a:spcBef>
        <a:spcAft>
          <a:spcPts val="700"/>
        </a:spcAft>
        <a:buFont typeface="Arial" panose="020B0604020202020204" pitchFamily="34" charset="0"/>
        <a:buChar char="•"/>
        <a:defRPr sz="2800" kern="1200">
          <a:solidFill>
            <a:schemeClr val="tx1"/>
          </a:solidFill>
          <a:latin typeface="Aktiv Grotesk" panose="020B0504020202020204" pitchFamily="34" charset="0"/>
          <a:ea typeface="+mn-ea"/>
          <a:cs typeface="+mn-cs"/>
        </a:defRPr>
      </a:lvl2pPr>
      <a:lvl3pPr marL="432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3pPr>
      <a:lvl4pPr marL="648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0"/>
        </a:spcAft>
        <a:buSzPct val="110000"/>
        <a:buFontTx/>
        <a:buNone/>
        <a:defRPr sz="2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3299145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615" name="think-cell Slide" r:id="rId13" imgW="383" imgH="384" progId="TCLayout.ActiveDocument.1">
                  <p:embed/>
                </p:oleObj>
              </mc:Choice>
              <mc:Fallback>
                <p:oleObj name="think-cell Slide" r:id="rId13" imgW="383" imgH="384"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1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0" i="0" baseline="0" dirty="0">
              <a:latin typeface="Aktiv Grotesk" panose="020B0504020202020204" pitchFamily="34" charset="0"/>
              <a:ea typeface="+mj-ea"/>
              <a:cs typeface="+mj-cs"/>
              <a:sym typeface="Aktiv Grotesk" panose="020B0504020202020204" pitchFamily="34" charset="0"/>
            </a:endParaRPr>
          </a:p>
        </p:txBody>
      </p:sp>
      <p:sp>
        <p:nvSpPr>
          <p:cNvPr id="2" name="Title Placeholder 1">
            <a:extLst>
              <a:ext uri="{FF2B5EF4-FFF2-40B4-BE49-F238E27FC236}">
                <a16:creationId xmlns=""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0" name="Text Placeholder 39">
            <a:extLst>
              <a:ext uri="{FF2B5EF4-FFF2-40B4-BE49-F238E27FC236}">
                <a16:creationId xmlns=""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5">
            <a:extLst>
              <a:ext uri="{FF2B5EF4-FFF2-40B4-BE49-F238E27FC236}">
                <a16:creationId xmlns="" xmlns:a16="http://schemas.microsoft.com/office/drawing/2014/main" id="{C071F8B6-1D24-4497-BC2C-4F7D48261BFB}"/>
              </a:ext>
            </a:extLst>
          </p:cNvPr>
          <p:cNvSpPr>
            <a:spLocks noGrp="1"/>
          </p:cNvSpPr>
          <p:nvPr>
            <p:ph type="sldNum" sz="quarter" idx="4"/>
          </p:nvPr>
        </p:nvSpPr>
        <p:spPr>
          <a:xfrm>
            <a:off x="123981" y="65700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solidFill>
                  <a:srgbClr val="1E32FA"/>
                </a:solidFill>
              </a:rPr>
              <a:pPr/>
              <a:t>‹#›</a:t>
            </a:fld>
            <a:endParaRPr lang="en-US" dirty="0">
              <a:solidFill>
                <a:srgbClr val="1E32FA"/>
              </a:solidFill>
            </a:endParaRPr>
          </a:p>
        </p:txBody>
      </p:sp>
      <p:grpSp>
        <p:nvGrpSpPr>
          <p:cNvPr id="6" name="Group 5"/>
          <p:cNvGrpSpPr/>
          <p:nvPr userDrawn="1"/>
        </p:nvGrpSpPr>
        <p:grpSpPr>
          <a:xfrm>
            <a:off x="10776449" y="5917889"/>
            <a:ext cx="1123706" cy="853654"/>
            <a:chOff x="10776449" y="5917889"/>
            <a:chExt cx="1123706" cy="853654"/>
          </a:xfrm>
        </p:grpSpPr>
        <p:sp>
          <p:nvSpPr>
            <p:cNvPr id="7" name="Freeform 5">
              <a:extLst>
                <a:ext uri="{FF2B5EF4-FFF2-40B4-BE49-F238E27FC236}">
                  <a16:creationId xmlns=""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164674277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700"/>
        </a:spcAft>
        <a:buSzPct val="110000"/>
        <a:buFont typeface="Arial" panose="020B0604020202020204" pitchFamily="34" charset="0"/>
        <a:buChar char="•"/>
        <a:defRPr sz="2800" kern="1200">
          <a:solidFill>
            <a:schemeClr val="tx1"/>
          </a:solidFill>
          <a:latin typeface="Aktiv Grotesk" panose="020B0504020202020204" pitchFamily="34" charset="0"/>
          <a:ea typeface="+mn-ea"/>
          <a:cs typeface="+mn-cs"/>
        </a:defRPr>
      </a:lvl2pPr>
      <a:lvl3pPr marL="432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3pPr>
      <a:lvl4pPr marL="648000" indent="-216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8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5.jpeg"/><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0.xml"/><Relationship Id="rId7" Type="http://schemas.openxmlformats.org/officeDocument/2006/relationships/image" Target="../media/image3.emf"/><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9.xml"/><Relationship Id="rId4"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10.xml"/><Relationship Id="rId4"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3.emf"/><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3.emf"/><Relationship Id="rId5" Type="http://schemas.openxmlformats.org/officeDocument/2006/relationships/oleObject" Target="../embeddings/oleObject27.bin"/><Relationship Id="rId4"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4.emf"/><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3.emf"/><Relationship Id="rId5" Type="http://schemas.openxmlformats.org/officeDocument/2006/relationships/oleObject" Target="../embeddings/oleObject28.bin"/><Relationship Id="rId4"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58.xml"/><Relationship Id="rId7" Type="http://schemas.openxmlformats.org/officeDocument/2006/relationships/image" Target="../media/image2.emf"/><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11.xml"/><Relationship Id="rId4"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12.xml"/><Relationship Id="rId4"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2.xml"/><Relationship Id="rId7" Type="http://schemas.openxmlformats.org/officeDocument/2006/relationships/image" Target="../media/image3.emf"/><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13.xml"/><Relationship Id="rId4"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64.xml"/><Relationship Id="rId7" Type="http://schemas.openxmlformats.org/officeDocument/2006/relationships/image" Target="../media/image2.emf"/><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14.xml"/><Relationship Id="rId4"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15.xml"/><Relationship Id="rId4"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16.xml"/><Relationship Id="rId4"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3.emf"/><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17.xml"/><Relationship Id="rId4"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72.xml"/><Relationship Id="rId7" Type="http://schemas.openxmlformats.org/officeDocument/2006/relationships/image" Target="../media/image3.emf"/><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18.xml"/><Relationship Id="rId4"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74.xml"/><Relationship Id="rId7" Type="http://schemas.openxmlformats.org/officeDocument/2006/relationships/image" Target="../media/image3.emf"/><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19.xml"/><Relationship Id="rId4"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76.xml"/><Relationship Id="rId7" Type="http://schemas.openxmlformats.org/officeDocument/2006/relationships/image" Target="../media/image3.emf"/><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20.xml"/><Relationship Id="rId4"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78.xml"/><Relationship Id="rId7" Type="http://schemas.openxmlformats.org/officeDocument/2006/relationships/image" Target="../media/image3.emf"/><Relationship Id="rId2" Type="http://schemas.openxmlformats.org/officeDocument/2006/relationships/tags" Target="../tags/tag77.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21.xml"/><Relationship Id="rId10" Type="http://schemas.openxmlformats.org/officeDocument/2006/relationships/hyperlink" Target="https://aviationbenefits.org/environmental-efficiency/climate-action/" TargetMode="External"/><Relationship Id="rId4" Type="http://schemas.openxmlformats.org/officeDocument/2006/relationships/slideLayout" Target="../slideLayouts/slideLayout29.xml"/><Relationship Id="rId9" Type="http://schemas.openxmlformats.org/officeDocument/2006/relationships/hyperlink" Target="http://www.iata.org/en/programs/environment/"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80.xml"/><Relationship Id="rId7" Type="http://schemas.openxmlformats.org/officeDocument/2006/relationships/image" Target="../media/image4.emf"/><Relationship Id="rId2" Type="http://schemas.openxmlformats.org/officeDocument/2006/relationships/tags" Target="../tags/tag79.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22.xml"/><Relationship Id="rId4"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82.xml"/><Relationship Id="rId7" Type="http://schemas.openxmlformats.org/officeDocument/2006/relationships/image" Target="../media/image3.emf"/><Relationship Id="rId2" Type="http://schemas.openxmlformats.org/officeDocument/2006/relationships/tags" Target="../tags/tag81.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23.xml"/><Relationship Id="rId4"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tags" Target="../tags/tag84.xml"/><Relationship Id="rId7" Type="http://schemas.openxmlformats.org/officeDocument/2006/relationships/image" Target="../media/image25.emf"/><Relationship Id="rId2" Type="http://schemas.openxmlformats.org/officeDocument/2006/relationships/tags" Target="../tags/tag83.xml"/><Relationship Id="rId1" Type="http://schemas.openxmlformats.org/officeDocument/2006/relationships/vmlDrawing" Target="../drawings/vmlDrawing42.vml"/><Relationship Id="rId6" Type="http://schemas.openxmlformats.org/officeDocument/2006/relationships/image" Target="../media/image3.emf"/><Relationship Id="rId5" Type="http://schemas.openxmlformats.org/officeDocument/2006/relationships/oleObject" Target="../embeddings/oleObject42.bin"/><Relationship Id="rId10" Type="http://schemas.openxmlformats.org/officeDocument/2006/relationships/image" Target="../media/image28.emf"/><Relationship Id="rId4" Type="http://schemas.openxmlformats.org/officeDocument/2006/relationships/slideLayout" Target="../slideLayouts/slideLayout29.xml"/><Relationship Id="rId9" Type="http://schemas.openxmlformats.org/officeDocument/2006/relationships/image" Target="../media/image27.emf"/></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86.xml"/><Relationship Id="rId7" Type="http://schemas.openxmlformats.org/officeDocument/2006/relationships/image" Target="../media/image29.emf"/><Relationship Id="rId2" Type="http://schemas.openxmlformats.org/officeDocument/2006/relationships/tags" Target="../tags/tag85.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notesSlide" Target="../notesSlides/notesSlide24.xml"/><Relationship Id="rId4" Type="http://schemas.openxmlformats.org/officeDocument/2006/relationships/slideLayout" Target="../slideLayouts/slideLayout31.xm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2.xml"/><Relationship Id="rId4"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88.xml"/><Relationship Id="rId7" Type="http://schemas.openxmlformats.org/officeDocument/2006/relationships/image" Target="../media/image2.emf"/><Relationship Id="rId2" Type="http://schemas.openxmlformats.org/officeDocument/2006/relationships/tags" Target="../tags/tag87.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25.xml"/><Relationship Id="rId4"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emf"/><Relationship Id="rId2" Type="http://schemas.openxmlformats.org/officeDocument/2006/relationships/tags" Target="../tags/tag89.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26.xml"/><Relationship Id="rId4"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4.emf"/><Relationship Id="rId2" Type="http://schemas.openxmlformats.org/officeDocument/2006/relationships/tags" Target="../tags/tag91.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notesSlide" Target="../notesSlides/notesSlide27.xml"/><Relationship Id="rId4"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94.xml"/><Relationship Id="rId7" Type="http://schemas.openxmlformats.org/officeDocument/2006/relationships/image" Target="../media/image3.emf"/><Relationship Id="rId2" Type="http://schemas.openxmlformats.org/officeDocument/2006/relationships/tags" Target="../tags/tag93.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notesSlide" Target="../notesSlides/notesSlide28.xml"/><Relationship Id="rId4"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7.xml"/><Relationship Id="rId5" Type="http://schemas.openxmlformats.org/officeDocument/2006/relationships/hyperlink" Target="http://www.iata.org/econapp" TargetMode="Externa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6.xml"/><Relationship Id="rId7" Type="http://schemas.openxmlformats.org/officeDocument/2006/relationships/image" Target="../media/image3.emf"/><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3.xml"/><Relationship Id="rId4"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4.xml"/><Relationship Id="rId4"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0.xml"/><Relationship Id="rId7" Type="http://schemas.openxmlformats.org/officeDocument/2006/relationships/image" Target="../media/image3.emf"/><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5.xml"/><Relationship Id="rId4"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42.xml"/><Relationship Id="rId7" Type="http://schemas.openxmlformats.org/officeDocument/2006/relationships/image" Target="../media/image3.emf"/><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6.xml"/><Relationship Id="rId4"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44.xml"/><Relationship Id="rId7" Type="http://schemas.openxmlformats.org/officeDocument/2006/relationships/image" Target="../media/image3.emf"/><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7.xml"/><Relationship Id="rId4"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8.xml"/><Relationship Id="rId4"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015426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58" name="think-cell Slide" r:id="rId5" imgW="383" imgH="384" progId="TCLayout.ActiveDocument.1">
                  <p:embed/>
                </p:oleObj>
              </mc:Choice>
              <mc:Fallback>
                <p:oleObj name="think-cell Slide"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Placeholder 4">
            <a:extLst>
              <a:ext uri="{FF2B5EF4-FFF2-40B4-BE49-F238E27FC236}">
                <a16:creationId xmlns:a16="http://schemas.microsoft.com/office/drawing/2014/main" xmlns="" id="{3B5CCA9C-954E-408C-ABAF-E4A22A10592E}"/>
              </a:ext>
            </a:extLst>
          </p:cNvPr>
          <p:cNvPicPr>
            <a:picLocks noGrp="1" noChangeAspect="1"/>
          </p:cNvPicPr>
          <p:nvPr>
            <p:ph type="pic" sz="quarter" idx="13"/>
          </p:nvPr>
        </p:nvPicPr>
        <p:blipFill>
          <a:blip r:embed="rId7" cstate="email">
            <a:extLst>
              <a:ext uri="{28A0092B-C50C-407E-A947-70E740481C1C}">
                <a14:useLocalDpi xmlns:a14="http://schemas.microsoft.com/office/drawing/2010/main"/>
              </a:ext>
            </a:extLst>
          </a:blip>
          <a:srcRect/>
          <a:stretch>
            <a:fillRect/>
          </a:stretch>
        </p:blipFill>
        <p:spPr>
          <a:xfrm>
            <a:off x="0" y="0"/>
            <a:ext cx="12192000" cy="3181739"/>
          </a:xfrm>
        </p:spPr>
      </p:pic>
      <p:sp>
        <p:nvSpPr>
          <p:cNvPr id="4" name="TextBox 3"/>
          <p:cNvSpPr txBox="1"/>
          <p:nvPr/>
        </p:nvSpPr>
        <p:spPr>
          <a:xfrm>
            <a:off x="0" y="3447627"/>
            <a:ext cx="12192000" cy="1898814"/>
          </a:xfrm>
          <a:prstGeom prst="rect">
            <a:avLst/>
          </a:prstGeom>
          <a:noFill/>
        </p:spPr>
        <p:txBody>
          <a:bodyPr wrap="square" lIns="0" tIns="0" rIns="0" bIns="0" rtlCol="0">
            <a:noAutofit/>
          </a:bodyPr>
          <a:lstStyle/>
          <a:p>
            <a:pPr algn="ctr"/>
            <a:r>
              <a:rPr lang="en-AU" sz="5400" dirty="0" smtClean="0">
                <a:solidFill>
                  <a:schemeClr val="bg1"/>
                </a:solidFill>
              </a:rPr>
              <a:t>When the only constant is change:</a:t>
            </a:r>
          </a:p>
          <a:p>
            <a:pPr algn="ctr"/>
            <a:endParaRPr lang="en-AU" sz="1400" dirty="0" smtClean="0">
              <a:solidFill>
                <a:schemeClr val="accent1"/>
              </a:solidFill>
            </a:endParaRPr>
          </a:p>
          <a:p>
            <a:pPr algn="ctr"/>
            <a:r>
              <a:rPr lang="en-AU" sz="4400" i="1" dirty="0" smtClean="0">
                <a:solidFill>
                  <a:schemeClr val="bg1"/>
                </a:solidFill>
              </a:rPr>
              <a:t>Disruption and resilience in air transport</a:t>
            </a:r>
            <a:endParaRPr lang="en-US" sz="4400" i="1" dirty="0" smtClean="0">
              <a:solidFill>
                <a:schemeClr val="bg1"/>
              </a:solidFill>
            </a:endParaRPr>
          </a:p>
        </p:txBody>
      </p:sp>
      <p:sp>
        <p:nvSpPr>
          <p:cNvPr id="10" name="TextBox 9"/>
          <p:cNvSpPr txBox="1"/>
          <p:nvPr/>
        </p:nvSpPr>
        <p:spPr>
          <a:xfrm>
            <a:off x="263621" y="5988664"/>
            <a:ext cx="6932645" cy="785360"/>
          </a:xfrm>
          <a:prstGeom prst="rect">
            <a:avLst/>
          </a:prstGeom>
          <a:noFill/>
        </p:spPr>
        <p:txBody>
          <a:bodyPr wrap="square" lIns="0" tIns="0" rIns="0" bIns="0" rtlCol="0">
            <a:noAutofit/>
          </a:bodyPr>
          <a:lstStyle/>
          <a:p>
            <a:pPr algn="l"/>
            <a:r>
              <a:rPr lang="en-AU" sz="2400" b="1" dirty="0" smtClean="0">
                <a:solidFill>
                  <a:schemeClr val="bg1"/>
                </a:solidFill>
              </a:rPr>
              <a:t>Andrew Matters</a:t>
            </a:r>
          </a:p>
          <a:p>
            <a:pPr algn="l"/>
            <a:r>
              <a:rPr lang="en-AU" dirty="0" smtClean="0">
                <a:solidFill>
                  <a:schemeClr val="bg1"/>
                </a:solidFill>
              </a:rPr>
              <a:t>Deputy Chief Economist</a:t>
            </a:r>
            <a:endParaRPr lang="en-US" dirty="0" smtClean="0">
              <a:solidFill>
                <a:schemeClr val="bg1"/>
              </a:solidFill>
            </a:endParaRPr>
          </a:p>
        </p:txBody>
      </p:sp>
      <p:sp>
        <p:nvSpPr>
          <p:cNvPr id="3" name="Rectangle 2"/>
          <p:cNvSpPr/>
          <p:nvPr/>
        </p:nvSpPr>
        <p:spPr>
          <a:xfrm>
            <a:off x="10484528" y="5726097"/>
            <a:ext cx="1535837" cy="10479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45836" y="6099536"/>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299073725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878171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727" name="think-cell Slide" r:id="rId5" imgW="383" imgH="384" progId="TCLayout.ActiveDocument.1">
                  <p:embed/>
                </p:oleObj>
              </mc:Choice>
              <mc:Fallback>
                <p:oleObj name="think-cell Slide"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000" dirty="0">
              <a:latin typeface="Aktiv Grotesk" panose="020B0504020202020204" pitchFamily="34" charset="0"/>
              <a:ea typeface="+mj-ea"/>
              <a:cs typeface="+mj-cs"/>
              <a:sym typeface="Aktiv Grotesk" panose="020B0504020202020204" pitchFamily="34" charset="0"/>
            </a:endParaRPr>
          </a:p>
        </p:txBody>
      </p:sp>
      <p:sp>
        <p:nvSpPr>
          <p:cNvPr id="2" name="Title 1"/>
          <p:cNvSpPr>
            <a:spLocks noGrp="1"/>
          </p:cNvSpPr>
          <p:nvPr>
            <p:ph type="title"/>
          </p:nvPr>
        </p:nvSpPr>
        <p:spPr>
          <a:xfrm>
            <a:off x="203200" y="219233"/>
            <a:ext cx="11412000" cy="720000"/>
          </a:xfrm>
          <a:solidFill>
            <a:schemeClr val="bg1"/>
          </a:solidFill>
        </p:spPr>
        <p:txBody>
          <a:bodyPr>
            <a:normAutofit/>
          </a:bodyPr>
          <a:lstStyle/>
          <a:p>
            <a:r>
              <a:rPr lang="en-US" sz="4000" dirty="0"/>
              <a:t>Structural </a:t>
            </a:r>
            <a:r>
              <a:rPr lang="en-US" sz="4000" dirty="0" smtClean="0"/>
              <a:t>&amp; dynamic changes have been central</a:t>
            </a:r>
            <a:endParaRPr lang="en-GB" sz="4000" dirty="0"/>
          </a:p>
        </p:txBody>
      </p:sp>
      <p:sp>
        <p:nvSpPr>
          <p:cNvPr id="5" name="TextBox 4"/>
          <p:cNvSpPr txBox="1"/>
          <p:nvPr/>
        </p:nvSpPr>
        <p:spPr>
          <a:xfrm>
            <a:off x="2139519" y="1005182"/>
            <a:ext cx="9188389" cy="1579398"/>
          </a:xfrm>
          <a:prstGeom prst="rect">
            <a:avLst/>
          </a:prstGeom>
          <a:noFill/>
        </p:spPr>
        <p:txBody>
          <a:bodyPr wrap="square" lIns="0" tIns="0" rIns="0" bIns="0" rtlCol="0">
            <a:noAutofit/>
          </a:bodyPr>
          <a:lstStyle/>
          <a:p>
            <a:pPr algn="l"/>
            <a:r>
              <a:rPr lang="en-AU" sz="2200" i="1" dirty="0" smtClean="0"/>
              <a:t>Market liberalisation</a:t>
            </a:r>
          </a:p>
          <a:p>
            <a:pPr marL="285750" indent="-285750" algn="l">
              <a:buFont typeface="Arial" panose="020B0604020202020204" pitchFamily="34" charset="0"/>
              <a:buChar char="•"/>
            </a:pPr>
            <a:r>
              <a:rPr lang="en-AU" sz="2000" dirty="0" smtClean="0"/>
              <a:t>Air transport</a:t>
            </a:r>
          </a:p>
          <a:p>
            <a:pPr marL="285750" indent="-285750">
              <a:buFont typeface="Arial" panose="020B0604020202020204" pitchFamily="34" charset="0"/>
              <a:buChar char="•"/>
            </a:pPr>
            <a:r>
              <a:rPr lang="en-AU" sz="2000" dirty="0"/>
              <a:t>International trade</a:t>
            </a:r>
            <a:endParaRPr lang="en-US" sz="2000" dirty="0"/>
          </a:p>
          <a:p>
            <a:pPr marL="285750" indent="-285750" algn="l">
              <a:buFont typeface="Arial" panose="020B0604020202020204" pitchFamily="34" charset="0"/>
              <a:buChar char="•"/>
            </a:pPr>
            <a:r>
              <a:rPr lang="en-AU" sz="2000" dirty="0" smtClean="0"/>
              <a:t>Labour and product markets</a:t>
            </a:r>
          </a:p>
          <a:p>
            <a:pPr marL="285750" indent="-285750" algn="l">
              <a:buFont typeface="Arial" panose="020B0604020202020204" pitchFamily="34" charset="0"/>
              <a:buChar char="•"/>
            </a:pPr>
            <a:r>
              <a:rPr lang="en-AU" sz="2000" dirty="0" smtClean="0"/>
              <a:t>(More) Harmonised regulation and Increased competition</a:t>
            </a:r>
          </a:p>
        </p:txBody>
      </p:sp>
      <p:sp>
        <p:nvSpPr>
          <p:cNvPr id="8" name="Freeform 5">
            <a:extLst>
              <a:ext uri="{FF2B5EF4-FFF2-40B4-BE49-F238E27FC236}">
                <a16:creationId xmlns:a16="http://schemas.microsoft.com/office/drawing/2014/main" xmlns="" id="{9E27D6EF-B6DD-BA49-93A7-20E6BAA88579}"/>
              </a:ext>
            </a:extLst>
          </p:cNvPr>
          <p:cNvSpPr>
            <a:spLocks noChangeAspect="1"/>
          </p:cNvSpPr>
          <p:nvPr/>
        </p:nvSpPr>
        <p:spPr bwMode="auto">
          <a:xfrm>
            <a:off x="481922" y="1330964"/>
            <a:ext cx="898923" cy="900000"/>
          </a:xfrm>
          <a:custGeom>
            <a:avLst/>
            <a:gdLst>
              <a:gd name="T0" fmla="*/ 2400 w 2880"/>
              <a:gd name="T1" fmla="*/ 960 h 2880"/>
              <a:gd name="T2" fmla="*/ 1920 w 2880"/>
              <a:gd name="T3" fmla="*/ 480 h 2880"/>
              <a:gd name="T4" fmla="*/ 2190 w 2880"/>
              <a:gd name="T5" fmla="*/ 210 h 2880"/>
              <a:gd name="T6" fmla="*/ 1440 w 2880"/>
              <a:gd name="T7" fmla="*/ 0 h 2880"/>
              <a:gd name="T8" fmla="*/ 690 w 2880"/>
              <a:gd name="T9" fmla="*/ 210 h 2880"/>
              <a:gd name="T10" fmla="*/ 960 w 2880"/>
              <a:gd name="T11" fmla="*/ 480 h 2880"/>
              <a:gd name="T12" fmla="*/ 480 w 2880"/>
              <a:gd name="T13" fmla="*/ 960 h 2880"/>
              <a:gd name="T14" fmla="*/ 210 w 2880"/>
              <a:gd name="T15" fmla="*/ 690 h 2880"/>
              <a:gd name="T16" fmla="*/ 0 w 2880"/>
              <a:gd name="T17" fmla="*/ 1440 h 2880"/>
              <a:gd name="T18" fmla="*/ 1440 w 2880"/>
              <a:gd name="T19" fmla="*/ 2880 h 2880"/>
              <a:gd name="T20" fmla="*/ 2190 w 2880"/>
              <a:gd name="T21" fmla="*/ 2670 h 2880"/>
              <a:gd name="T22" fmla="*/ 1920 w 2880"/>
              <a:gd name="T23" fmla="*/ 2400 h 2880"/>
              <a:gd name="T24" fmla="*/ 2400 w 2880"/>
              <a:gd name="T25" fmla="*/ 1920 h 2880"/>
              <a:gd name="T26" fmla="*/ 2670 w 2880"/>
              <a:gd name="T27" fmla="*/ 2190 h 2880"/>
              <a:gd name="T28" fmla="*/ 2880 w 2880"/>
              <a:gd name="T29" fmla="*/ 1440 h 2880"/>
              <a:gd name="T30" fmla="*/ 2670 w 2880"/>
              <a:gd name="T31" fmla="*/ 690 h 2880"/>
              <a:gd name="T32" fmla="*/ 2400 w 2880"/>
              <a:gd name="T33" fmla="*/ 96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0" h="2880">
                <a:moveTo>
                  <a:pt x="2400" y="960"/>
                </a:moveTo>
                <a:cubicBezTo>
                  <a:pt x="1920" y="480"/>
                  <a:pt x="1920" y="480"/>
                  <a:pt x="1920" y="480"/>
                </a:cubicBezTo>
                <a:cubicBezTo>
                  <a:pt x="2190" y="210"/>
                  <a:pt x="2190" y="210"/>
                  <a:pt x="2190" y="210"/>
                </a:cubicBezTo>
                <a:cubicBezTo>
                  <a:pt x="1971" y="77"/>
                  <a:pt x="1715" y="0"/>
                  <a:pt x="1440" y="0"/>
                </a:cubicBezTo>
                <a:cubicBezTo>
                  <a:pt x="1165" y="0"/>
                  <a:pt x="909" y="77"/>
                  <a:pt x="690" y="210"/>
                </a:cubicBezTo>
                <a:cubicBezTo>
                  <a:pt x="960" y="480"/>
                  <a:pt x="960" y="480"/>
                  <a:pt x="960" y="480"/>
                </a:cubicBezTo>
                <a:cubicBezTo>
                  <a:pt x="480" y="960"/>
                  <a:pt x="480" y="960"/>
                  <a:pt x="480" y="960"/>
                </a:cubicBezTo>
                <a:cubicBezTo>
                  <a:pt x="210" y="690"/>
                  <a:pt x="210" y="690"/>
                  <a:pt x="210" y="690"/>
                </a:cubicBezTo>
                <a:cubicBezTo>
                  <a:pt x="77" y="909"/>
                  <a:pt x="0" y="1165"/>
                  <a:pt x="0" y="1440"/>
                </a:cubicBezTo>
                <a:cubicBezTo>
                  <a:pt x="0" y="2235"/>
                  <a:pt x="645" y="2880"/>
                  <a:pt x="1440" y="2880"/>
                </a:cubicBezTo>
                <a:cubicBezTo>
                  <a:pt x="1715" y="2880"/>
                  <a:pt x="1971" y="2803"/>
                  <a:pt x="2190" y="2670"/>
                </a:cubicBezTo>
                <a:cubicBezTo>
                  <a:pt x="1920" y="2400"/>
                  <a:pt x="1920" y="2400"/>
                  <a:pt x="1920" y="2400"/>
                </a:cubicBezTo>
                <a:cubicBezTo>
                  <a:pt x="2400" y="1920"/>
                  <a:pt x="2400" y="1920"/>
                  <a:pt x="2400" y="1920"/>
                </a:cubicBezTo>
                <a:cubicBezTo>
                  <a:pt x="2670" y="2190"/>
                  <a:pt x="2670" y="2190"/>
                  <a:pt x="2670" y="2190"/>
                </a:cubicBezTo>
                <a:cubicBezTo>
                  <a:pt x="2803" y="1971"/>
                  <a:pt x="2880" y="1715"/>
                  <a:pt x="2880" y="1440"/>
                </a:cubicBezTo>
                <a:cubicBezTo>
                  <a:pt x="2880" y="1165"/>
                  <a:pt x="2803" y="909"/>
                  <a:pt x="2670" y="690"/>
                </a:cubicBezTo>
                <a:lnTo>
                  <a:pt x="2400" y="96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2139519" y="4879684"/>
            <a:ext cx="9188389" cy="1698669"/>
          </a:xfrm>
          <a:prstGeom prst="rect">
            <a:avLst/>
          </a:prstGeom>
          <a:noFill/>
        </p:spPr>
        <p:txBody>
          <a:bodyPr wrap="square" lIns="0" tIns="0" rIns="0" bIns="0" rtlCol="0">
            <a:noAutofit/>
          </a:bodyPr>
          <a:lstStyle/>
          <a:p>
            <a:pPr algn="l"/>
            <a:r>
              <a:rPr lang="en-AU" sz="2200" i="1" dirty="0" smtClean="0"/>
              <a:t>Technology</a:t>
            </a:r>
          </a:p>
          <a:p>
            <a:pPr marL="285750" indent="-285750" algn="l">
              <a:buFont typeface="Arial" panose="020B0604020202020204" pitchFamily="34" charset="0"/>
              <a:buChar char="•"/>
            </a:pPr>
            <a:r>
              <a:rPr lang="en-AU" sz="2000" dirty="0" smtClean="0"/>
              <a:t>Aircraft </a:t>
            </a:r>
          </a:p>
          <a:p>
            <a:pPr marL="285750" indent="-285750" algn="l">
              <a:buFont typeface="Arial" panose="020B0604020202020204" pitchFamily="34" charset="0"/>
              <a:buChar char="•"/>
            </a:pPr>
            <a:r>
              <a:rPr lang="en-AU" sz="2000" dirty="0" smtClean="0"/>
              <a:t>Direct distribution</a:t>
            </a:r>
          </a:p>
          <a:p>
            <a:pPr marL="285750" indent="-285750" algn="l">
              <a:buFont typeface="Arial" panose="020B0604020202020204" pitchFamily="34" charset="0"/>
              <a:buChar char="•"/>
            </a:pPr>
            <a:r>
              <a:rPr lang="en-AU" sz="2000" dirty="0" smtClean="0"/>
              <a:t>Airports</a:t>
            </a:r>
          </a:p>
          <a:p>
            <a:pPr marL="285750" indent="-285750" algn="l">
              <a:buFont typeface="Arial" panose="020B0604020202020204" pitchFamily="34" charset="0"/>
              <a:buChar char="•"/>
            </a:pPr>
            <a:r>
              <a:rPr lang="en-AU" sz="2000" dirty="0" smtClean="0"/>
              <a:t>Customer experience</a:t>
            </a:r>
          </a:p>
          <a:p>
            <a:pPr algn="l"/>
            <a:endParaRPr lang="en-US" sz="1600" dirty="0" smtClean="0"/>
          </a:p>
        </p:txBody>
      </p:sp>
      <p:grpSp>
        <p:nvGrpSpPr>
          <p:cNvPr id="9" name="Group 8">
            <a:extLst>
              <a:ext uri="{FF2B5EF4-FFF2-40B4-BE49-F238E27FC236}">
                <a16:creationId xmlns:a16="http://schemas.microsoft.com/office/drawing/2014/main" xmlns="" id="{56D19E09-3B00-6340-8FBD-005277F79935}"/>
              </a:ext>
            </a:extLst>
          </p:cNvPr>
          <p:cNvGrpSpPr>
            <a:grpSpLocks/>
          </p:cNvGrpSpPr>
          <p:nvPr/>
        </p:nvGrpSpPr>
        <p:grpSpPr>
          <a:xfrm>
            <a:off x="401111" y="5286962"/>
            <a:ext cx="898923" cy="900000"/>
            <a:chOff x="3457578" y="787401"/>
            <a:chExt cx="5280023" cy="5286375"/>
          </a:xfrm>
          <a:solidFill>
            <a:schemeClr val="accent3"/>
          </a:solidFill>
        </p:grpSpPr>
        <p:sp>
          <p:nvSpPr>
            <p:cNvPr id="10" name="Rectangle 9">
              <a:extLst>
                <a:ext uri="{FF2B5EF4-FFF2-40B4-BE49-F238E27FC236}">
                  <a16:creationId xmlns:a16="http://schemas.microsoft.com/office/drawing/2014/main" xmlns="" id="{FCDF9849-901C-C348-88F1-F1FB24AA5678}"/>
                </a:ext>
              </a:extLst>
            </p:cNvPr>
            <p:cNvSpPr>
              <a:spLocks noChangeArrowheads="1"/>
            </p:cNvSpPr>
            <p:nvPr/>
          </p:nvSpPr>
          <p:spPr bwMode="auto">
            <a:xfrm>
              <a:off x="6097591" y="787401"/>
              <a:ext cx="879477" cy="528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xmlns="" id="{5A1EA263-D535-4640-83B3-FA05068A61FF}"/>
                </a:ext>
              </a:extLst>
            </p:cNvPr>
            <p:cNvSpPr>
              <a:spLocks/>
            </p:cNvSpPr>
            <p:nvPr/>
          </p:nvSpPr>
          <p:spPr bwMode="auto">
            <a:xfrm>
              <a:off x="3457578" y="787401"/>
              <a:ext cx="1760540" cy="5286375"/>
            </a:xfrm>
            <a:custGeom>
              <a:avLst/>
              <a:gdLst>
                <a:gd name="T0" fmla="*/ 554 w 1109"/>
                <a:gd name="T1" fmla="*/ 1665 h 3330"/>
                <a:gd name="T2" fmla="*/ 0 w 1109"/>
                <a:gd name="T3" fmla="*/ 2220 h 3330"/>
                <a:gd name="T4" fmla="*/ 0 w 1109"/>
                <a:gd name="T5" fmla="*/ 3330 h 3330"/>
                <a:gd name="T6" fmla="*/ 1109 w 1109"/>
                <a:gd name="T7" fmla="*/ 3330 h 3330"/>
                <a:gd name="T8" fmla="*/ 1109 w 1109"/>
                <a:gd name="T9" fmla="*/ 2220 h 3330"/>
                <a:gd name="T10" fmla="*/ 1109 w 1109"/>
                <a:gd name="T11" fmla="*/ 0 h 3330"/>
                <a:gd name="T12" fmla="*/ 554 w 1109"/>
                <a:gd name="T13" fmla="*/ 0 h 3330"/>
                <a:gd name="T14" fmla="*/ 554 w 1109"/>
                <a:gd name="T15" fmla="*/ 1665 h 3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9" h="3330">
                  <a:moveTo>
                    <a:pt x="554" y="1665"/>
                  </a:moveTo>
                  <a:lnTo>
                    <a:pt x="0" y="2220"/>
                  </a:lnTo>
                  <a:lnTo>
                    <a:pt x="0" y="3330"/>
                  </a:lnTo>
                  <a:lnTo>
                    <a:pt x="1109" y="3330"/>
                  </a:lnTo>
                  <a:lnTo>
                    <a:pt x="1109" y="2220"/>
                  </a:lnTo>
                  <a:lnTo>
                    <a:pt x="1109" y="0"/>
                  </a:lnTo>
                  <a:lnTo>
                    <a:pt x="554" y="0"/>
                  </a:lnTo>
                  <a:lnTo>
                    <a:pt x="554" y="1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xmlns="" id="{DEEB870F-84ED-0A4B-8819-B2B8B9C9CD9D}"/>
                </a:ext>
              </a:extLst>
            </p:cNvPr>
            <p:cNvSpPr>
              <a:spLocks noChangeArrowheads="1"/>
            </p:cNvSpPr>
            <p:nvPr/>
          </p:nvSpPr>
          <p:spPr bwMode="auto">
            <a:xfrm>
              <a:off x="7858124" y="787401"/>
              <a:ext cx="879477" cy="528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TextBox 5"/>
          <p:cNvSpPr txBox="1"/>
          <p:nvPr/>
        </p:nvSpPr>
        <p:spPr>
          <a:xfrm>
            <a:off x="2139519" y="2958702"/>
            <a:ext cx="9126245" cy="1585306"/>
          </a:xfrm>
          <a:prstGeom prst="rect">
            <a:avLst/>
          </a:prstGeom>
          <a:noFill/>
        </p:spPr>
        <p:txBody>
          <a:bodyPr wrap="square" lIns="0" tIns="0" rIns="0" bIns="0" rtlCol="0">
            <a:noAutofit/>
          </a:bodyPr>
          <a:lstStyle/>
          <a:p>
            <a:pPr algn="l"/>
            <a:r>
              <a:rPr lang="en-AU" sz="2200" i="1" dirty="0" smtClean="0"/>
              <a:t>Business operations and market structures</a:t>
            </a:r>
          </a:p>
          <a:p>
            <a:pPr marL="285750" indent="-285750">
              <a:buFont typeface="Arial" panose="020B0604020202020204" pitchFamily="34" charset="0"/>
              <a:buChar char="•"/>
            </a:pPr>
            <a:r>
              <a:rPr lang="en-AU" sz="2000" dirty="0" smtClean="0"/>
              <a:t>Innovation </a:t>
            </a:r>
            <a:r>
              <a:rPr lang="en-AU" sz="2000" dirty="0"/>
              <a:t>in business models </a:t>
            </a:r>
            <a:r>
              <a:rPr lang="en-AU" sz="2000" dirty="0" smtClean="0"/>
              <a:t>&amp; strategies </a:t>
            </a:r>
            <a:endParaRPr lang="en-AU" sz="2000" dirty="0"/>
          </a:p>
          <a:p>
            <a:pPr marL="285750" indent="-285750" algn="l">
              <a:buFont typeface="Arial" panose="020B0604020202020204" pitchFamily="34" charset="0"/>
              <a:buChar char="•"/>
            </a:pPr>
            <a:r>
              <a:rPr lang="en-AU" sz="2000" dirty="0" smtClean="0"/>
              <a:t>Greater cost efficiency and focus thereon</a:t>
            </a:r>
          </a:p>
          <a:p>
            <a:pPr marL="285750" indent="-285750" algn="l">
              <a:buFont typeface="Arial" panose="020B0604020202020204" pitchFamily="34" charset="0"/>
              <a:buChar char="•"/>
            </a:pPr>
            <a:r>
              <a:rPr lang="en-AU" sz="2000" dirty="0" smtClean="0"/>
              <a:t>Developments in consolidation and alliances</a:t>
            </a:r>
          </a:p>
          <a:p>
            <a:pPr marL="285750" indent="-285750" algn="l">
              <a:buFont typeface="Arial" panose="020B0604020202020204" pitchFamily="34" charset="0"/>
              <a:buChar char="•"/>
            </a:pPr>
            <a:r>
              <a:rPr lang="en-AU" sz="2000" dirty="0" smtClean="0"/>
              <a:t>Safety and Security</a:t>
            </a:r>
          </a:p>
          <a:p>
            <a:pPr algn="l"/>
            <a:endParaRPr lang="en-US" sz="1600" dirty="0" smtClean="0"/>
          </a:p>
        </p:txBody>
      </p:sp>
      <p:grpSp>
        <p:nvGrpSpPr>
          <p:cNvPr id="13" name="Group 12"/>
          <p:cNvGrpSpPr/>
          <p:nvPr/>
        </p:nvGrpSpPr>
        <p:grpSpPr>
          <a:xfrm>
            <a:off x="486277" y="3327673"/>
            <a:ext cx="900000" cy="900000"/>
            <a:chOff x="9541501" y="2513701"/>
            <a:chExt cx="1078708" cy="1080000"/>
          </a:xfrm>
        </p:grpSpPr>
        <p:sp>
          <p:nvSpPr>
            <p:cNvPr id="14" name="Freeform 5">
              <a:extLst>
                <a:ext uri="{FF2B5EF4-FFF2-40B4-BE49-F238E27FC236}">
                  <a16:creationId xmlns:a16="http://schemas.microsoft.com/office/drawing/2014/main" xmlns="" id="{3C3EFBE7-C9F6-464E-9ECC-2C10850763A5}"/>
                </a:ext>
              </a:extLst>
            </p:cNvPr>
            <p:cNvSpPr>
              <a:spLocks noChangeAspect="1"/>
            </p:cNvSpPr>
            <p:nvPr/>
          </p:nvSpPr>
          <p:spPr bwMode="auto">
            <a:xfrm>
              <a:off x="9541501" y="2513701"/>
              <a:ext cx="1078708" cy="1080000"/>
            </a:xfrm>
            <a:custGeom>
              <a:avLst/>
              <a:gdLst>
                <a:gd name="T0" fmla="*/ 1920 w 2880"/>
                <a:gd name="T1" fmla="*/ 0 h 2880"/>
                <a:gd name="T2" fmla="*/ 0 w 2880"/>
                <a:gd name="T3" fmla="*/ 0 h 2880"/>
                <a:gd name="T4" fmla="*/ 0 w 2880"/>
                <a:gd name="T5" fmla="*/ 2880 h 2880"/>
                <a:gd name="T6" fmla="*/ 2880 w 2880"/>
                <a:gd name="T7" fmla="*/ 2880 h 2880"/>
                <a:gd name="T8" fmla="*/ 2880 w 2880"/>
                <a:gd name="T9" fmla="*/ 960 h 2880"/>
                <a:gd name="T10" fmla="*/ 1920 w 2880"/>
                <a:gd name="T11" fmla="*/ 0 h 2880"/>
              </a:gdLst>
              <a:ahLst/>
              <a:cxnLst>
                <a:cxn ang="0">
                  <a:pos x="T0" y="T1"/>
                </a:cxn>
                <a:cxn ang="0">
                  <a:pos x="T2" y="T3"/>
                </a:cxn>
                <a:cxn ang="0">
                  <a:pos x="T4" y="T5"/>
                </a:cxn>
                <a:cxn ang="0">
                  <a:pos x="T6" y="T7"/>
                </a:cxn>
                <a:cxn ang="0">
                  <a:pos x="T8" y="T9"/>
                </a:cxn>
                <a:cxn ang="0">
                  <a:pos x="T10" y="T11"/>
                </a:cxn>
              </a:cxnLst>
              <a:rect l="0" t="0" r="r" b="b"/>
              <a:pathLst>
                <a:path w="2880" h="2880">
                  <a:moveTo>
                    <a:pt x="1920" y="0"/>
                  </a:moveTo>
                  <a:cubicBezTo>
                    <a:pt x="0" y="0"/>
                    <a:pt x="0" y="0"/>
                    <a:pt x="0" y="0"/>
                  </a:cubicBezTo>
                  <a:cubicBezTo>
                    <a:pt x="0" y="2880"/>
                    <a:pt x="0" y="2880"/>
                    <a:pt x="0" y="2880"/>
                  </a:cubicBezTo>
                  <a:cubicBezTo>
                    <a:pt x="2880" y="2880"/>
                    <a:pt x="2880" y="2880"/>
                    <a:pt x="2880" y="2880"/>
                  </a:cubicBezTo>
                  <a:cubicBezTo>
                    <a:pt x="2880" y="960"/>
                    <a:pt x="2880" y="960"/>
                    <a:pt x="2880" y="960"/>
                  </a:cubicBezTo>
                  <a:cubicBezTo>
                    <a:pt x="2350" y="960"/>
                    <a:pt x="1920" y="530"/>
                    <a:pt x="192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5">
              <a:extLst>
                <a:ext uri="{FF2B5EF4-FFF2-40B4-BE49-F238E27FC236}">
                  <a16:creationId xmlns:a16="http://schemas.microsoft.com/office/drawing/2014/main" xmlns="" id="{959DC849-24DA-F945-A4DA-8D1AF084388A}"/>
                </a:ext>
              </a:extLst>
            </p:cNvPr>
            <p:cNvSpPr>
              <a:spLocks noChangeAspect="1"/>
            </p:cNvSpPr>
            <p:nvPr/>
          </p:nvSpPr>
          <p:spPr bwMode="auto">
            <a:xfrm>
              <a:off x="9633138" y="2594578"/>
              <a:ext cx="883704" cy="884763"/>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6876191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95690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762"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AU" sz="400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B019701C-6573-4822-80ED-2A616AB6448C}"/>
              </a:ext>
            </a:extLst>
          </p:cNvPr>
          <p:cNvSpPr>
            <a:spLocks noGrp="1"/>
          </p:cNvSpPr>
          <p:nvPr>
            <p:ph type="title"/>
          </p:nvPr>
        </p:nvSpPr>
        <p:spPr>
          <a:xfrm>
            <a:off x="269937" y="193673"/>
            <a:ext cx="11794547" cy="564938"/>
          </a:xfrm>
        </p:spPr>
        <p:txBody>
          <a:bodyPr/>
          <a:lstStyle/>
          <a:p>
            <a:r>
              <a:rPr lang="en-AU" sz="4000" dirty="0" smtClean="0"/>
              <a:t>Business model evolution has disrupted the industry</a:t>
            </a:r>
            <a:endParaRPr lang="en-US" sz="4000" dirty="0"/>
          </a:p>
        </p:txBody>
      </p:sp>
      <p:sp>
        <p:nvSpPr>
          <p:cNvPr id="4" name="TextBox 3">
            <a:extLst>
              <a:ext uri="{FF2B5EF4-FFF2-40B4-BE49-F238E27FC236}">
                <a16:creationId xmlns:a16="http://schemas.microsoft.com/office/drawing/2014/main" xmlns="" id="{ED53F2CA-3ABC-4DB3-B5B1-4C14058C5213}"/>
              </a:ext>
            </a:extLst>
          </p:cNvPr>
          <p:cNvSpPr txBox="1"/>
          <p:nvPr/>
        </p:nvSpPr>
        <p:spPr>
          <a:xfrm>
            <a:off x="76199" y="6522304"/>
            <a:ext cx="9376894"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SRS </a:t>
            </a:r>
            <a:r>
              <a:rPr lang="en-US" sz="1200" dirty="0" err="1" smtClean="0">
                <a:solidFill>
                  <a:srgbClr val="000000"/>
                </a:solidFill>
              </a:rPr>
              <a:t>Analyser</a:t>
            </a:r>
            <a:endParaRPr lang="en-US" sz="1200" dirty="0">
              <a:solidFill>
                <a:srgbClr val="000000"/>
              </a:solidFill>
            </a:endParaRPr>
          </a:p>
        </p:txBody>
      </p:sp>
      <p:sp>
        <p:nvSpPr>
          <p:cNvPr id="5" name="TextBox 4"/>
          <p:cNvSpPr txBox="1"/>
          <p:nvPr/>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036088"/>
            <a:ext cx="12192000" cy="4785824"/>
          </a:xfrm>
          <a:prstGeom prst="rect">
            <a:avLst/>
          </a:prstGeom>
        </p:spPr>
      </p:pic>
      <p:sp>
        <p:nvSpPr>
          <p:cNvPr id="8" name="TextBox 7"/>
          <p:cNvSpPr txBox="1"/>
          <p:nvPr/>
        </p:nvSpPr>
        <p:spPr>
          <a:xfrm>
            <a:off x="5134708" y="5284177"/>
            <a:ext cx="2804746" cy="342900"/>
          </a:xfrm>
          <a:prstGeom prst="rect">
            <a:avLst/>
          </a:prstGeom>
          <a:noFill/>
        </p:spPr>
        <p:txBody>
          <a:bodyPr wrap="square" lIns="0" tIns="0" rIns="0" bIns="0" rtlCol="0">
            <a:noAutofit/>
          </a:bodyPr>
          <a:lstStyle/>
          <a:p>
            <a:pPr algn="l"/>
            <a:r>
              <a:rPr lang="en-AU" b="1" dirty="0" err="1" smtClean="0">
                <a:solidFill>
                  <a:schemeClr val="accent1"/>
                </a:solidFill>
              </a:rPr>
              <a:t>LCC</a:t>
            </a:r>
            <a:r>
              <a:rPr lang="en-AU" b="1" dirty="0" smtClean="0">
                <a:solidFill>
                  <a:schemeClr val="accent1"/>
                </a:solidFill>
              </a:rPr>
              <a:t> route network 2019</a:t>
            </a:r>
            <a:endParaRPr lang="en-US" b="1" dirty="0" smtClean="0">
              <a:solidFill>
                <a:schemeClr val="accent1"/>
              </a:solidFill>
            </a:endParaRPr>
          </a:p>
        </p:txBody>
      </p:sp>
    </p:spTree>
    <p:extLst>
      <p:ext uri="{BB962C8B-B14F-4D97-AF65-F5344CB8AC3E}">
        <p14:creationId xmlns:p14="http://schemas.microsoft.com/office/powerpoint/2010/main" val="38120378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998991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45"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AU" sz="4000" dirty="0">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 xmlns:a16="http://schemas.microsoft.com/office/drawing/2014/main" id="{12679375-FF8F-4967-AE13-025A64F20BEB}"/>
              </a:ext>
            </a:extLst>
          </p:cNvPr>
          <p:cNvSpPr>
            <a:spLocks noGrp="1"/>
          </p:cNvSpPr>
          <p:nvPr>
            <p:ph type="title"/>
          </p:nvPr>
        </p:nvSpPr>
        <p:spPr>
          <a:xfrm>
            <a:off x="269927" y="152691"/>
            <a:ext cx="11412000" cy="720000"/>
          </a:xfrm>
        </p:spPr>
        <p:txBody>
          <a:bodyPr/>
          <a:lstStyle/>
          <a:p>
            <a:r>
              <a:rPr lang="en-AU" sz="4000" dirty="0" smtClean="0"/>
              <a:t>The nature of the </a:t>
            </a:r>
            <a:r>
              <a:rPr lang="en-AU" sz="4000" i="1" dirty="0" smtClean="0"/>
              <a:t>industry</a:t>
            </a:r>
            <a:r>
              <a:rPr lang="en-AU" sz="4000" dirty="0" smtClean="0"/>
              <a:t>  has changed…</a:t>
            </a:r>
            <a:endParaRPr lang="en-US" sz="4000" dirty="0"/>
          </a:p>
        </p:txBody>
      </p:sp>
      <p:sp>
        <p:nvSpPr>
          <p:cNvPr id="4" name="TextBox 3">
            <a:extLst>
              <a:ext uri="{FF2B5EF4-FFF2-40B4-BE49-F238E27FC236}">
                <a16:creationId xmlns="" xmlns:a16="http://schemas.microsoft.com/office/drawing/2014/main" id="{B7F8CFAE-B335-43D9-8DA7-A725DF62AA98}"/>
              </a:ext>
            </a:extLst>
          </p:cNvPr>
          <p:cNvSpPr txBox="1"/>
          <p:nvPr/>
        </p:nvSpPr>
        <p:spPr>
          <a:xfrm>
            <a:off x="282257" y="6526800"/>
            <a:ext cx="5548393" cy="331200"/>
          </a:xfrm>
          <a:prstGeom prst="rect">
            <a:avLst/>
          </a:prstGeom>
          <a:noFill/>
        </p:spPr>
        <p:txBody>
          <a:bodyPr wrap="square" lIns="0" tIns="0" rIns="0" bIns="0" rtlCol="0">
            <a:noAutofit/>
          </a:bodyPr>
          <a:lstStyle/>
          <a:p>
            <a:pPr algn="l"/>
            <a:r>
              <a:rPr lang="en-US" sz="1200" dirty="0"/>
              <a:t>Source: ICAO, IATA </a:t>
            </a:r>
          </a:p>
        </p:txBody>
      </p:sp>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6738" y="681438"/>
            <a:ext cx="11418523" cy="5609423"/>
          </a:xfrm>
          <a:prstGeom prst="rect">
            <a:avLst/>
          </a:prstGeom>
        </p:spPr>
      </p:pic>
    </p:spTree>
    <p:extLst>
      <p:ext uri="{BB962C8B-B14F-4D97-AF65-F5344CB8AC3E}">
        <p14:creationId xmlns:p14="http://schemas.microsoft.com/office/powerpoint/2010/main" val="305511468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5E2DA0C-9E9C-4785-B129-A361847339AF}"/>
              </a:ext>
            </a:extLst>
          </p:cNvPr>
          <p:cNvGraphicFramePr>
            <a:graphicFrameLocks noChangeAspect="1"/>
          </p:cNvGraphicFramePr>
          <p:nvPr>
            <p:custDataLst>
              <p:tags r:id="rId2"/>
            </p:custDataLst>
            <p:extLst>
              <p:ext uri="{D42A27DB-BD31-4B8C-83A1-F6EECF244321}">
                <p14:modId xmlns:p14="http://schemas.microsoft.com/office/powerpoint/2010/main" val="2232421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252" name="think-cell Slide" r:id="rId5" imgW="470" imgH="469" progId="TCLayout.ActiveDocument.1">
                  <p:embed/>
                </p:oleObj>
              </mc:Choice>
              <mc:Fallback>
                <p:oleObj name="think-cell Slide" r:id="rId5" imgW="470" imgH="46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3482ADAE-2A66-4A0F-80FF-1851982084E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dirty="0">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5FB4B336-22AA-478C-8EA2-8CBD5C185B05}"/>
              </a:ext>
            </a:extLst>
          </p:cNvPr>
          <p:cNvSpPr>
            <a:spLocks noGrp="1"/>
          </p:cNvSpPr>
          <p:nvPr>
            <p:ph type="title"/>
          </p:nvPr>
        </p:nvSpPr>
        <p:spPr>
          <a:xfrm>
            <a:off x="386889" y="170724"/>
            <a:ext cx="11412000" cy="720000"/>
          </a:xfrm>
        </p:spPr>
        <p:txBody>
          <a:bodyPr/>
          <a:lstStyle/>
          <a:p>
            <a:r>
              <a:rPr lang="en-US" sz="4000" dirty="0" smtClean="0"/>
              <a:t>…and the nature of the </a:t>
            </a:r>
            <a:r>
              <a:rPr lang="en-US" sz="4000" i="1" dirty="0" smtClean="0"/>
              <a:t>product</a:t>
            </a:r>
            <a:r>
              <a:rPr lang="en-US" sz="4000" dirty="0" smtClean="0"/>
              <a:t>  has changed too</a:t>
            </a:r>
            <a:endParaRPr lang="en-US" sz="4000" dirty="0"/>
          </a:p>
        </p:txBody>
      </p:sp>
      <p:sp>
        <p:nvSpPr>
          <p:cNvPr id="7" name="TextBox 1">
            <a:extLst>
              <a:ext uri="{FF2B5EF4-FFF2-40B4-BE49-F238E27FC236}">
                <a16:creationId xmlns:a16="http://schemas.microsoft.com/office/drawing/2014/main" xmlns="" id="{E5277C21-DBBB-4B43-876F-B858FFA60421}"/>
              </a:ext>
            </a:extLst>
          </p:cNvPr>
          <p:cNvSpPr txBox="1"/>
          <p:nvPr/>
        </p:nvSpPr>
        <p:spPr>
          <a:xfrm>
            <a:off x="158750" y="6526800"/>
            <a:ext cx="7320954" cy="2418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Source: </a:t>
            </a:r>
            <a:r>
              <a:rPr lang="en-US" sz="1200" dirty="0" smtClean="0"/>
              <a:t>IATA</a:t>
            </a:r>
            <a:endParaRPr lang="en-US" sz="1200" dirty="0"/>
          </a:p>
        </p:txBody>
      </p:sp>
      <p:pic>
        <p:nvPicPr>
          <p:cNvPr id="6" name="Picture 5"/>
          <p:cNvPicPr>
            <a:picLocks noChangeAspect="1"/>
          </p:cNvPicPr>
          <p:nvPr/>
        </p:nvPicPr>
        <p:blipFill>
          <a:blip r:embed="rId7"/>
          <a:stretch>
            <a:fillRect/>
          </a:stretch>
        </p:blipFill>
        <p:spPr>
          <a:xfrm>
            <a:off x="308216" y="684482"/>
            <a:ext cx="11575568" cy="5283754"/>
          </a:xfrm>
          <a:prstGeom prst="rect">
            <a:avLst/>
          </a:prstGeom>
        </p:spPr>
      </p:pic>
    </p:spTree>
    <p:extLst>
      <p:ext uri="{BB962C8B-B14F-4D97-AF65-F5344CB8AC3E}">
        <p14:creationId xmlns:p14="http://schemas.microsoft.com/office/powerpoint/2010/main" val="259478279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913855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434" name="think-cell Slide" r:id="rId5" imgW="470" imgH="469" progId="TCLayout.ActiveDocument.1">
                  <p:embed/>
                </p:oleObj>
              </mc:Choice>
              <mc:Fallback>
                <p:oleObj name="think-cell Slide" r:id="rId5" imgW="470" imgH="46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 xmlns:a16="http://schemas.microsoft.com/office/drawing/2014/main" id="{2AB1AD32-BE99-4871-857F-6AA26697587C}"/>
              </a:ext>
            </a:extLst>
          </p:cNvPr>
          <p:cNvSpPr>
            <a:spLocks noGrp="1"/>
          </p:cNvSpPr>
          <p:nvPr>
            <p:ph type="title"/>
          </p:nvPr>
        </p:nvSpPr>
        <p:spPr>
          <a:xfrm>
            <a:off x="225698" y="159750"/>
            <a:ext cx="11966301" cy="720000"/>
          </a:xfrm>
        </p:spPr>
        <p:txBody>
          <a:bodyPr/>
          <a:lstStyle/>
          <a:p>
            <a:r>
              <a:rPr lang="en-US" sz="4000" dirty="0" smtClean="0"/>
              <a:t>Technology has helped cut costs &amp; boost efficiency</a:t>
            </a:r>
            <a:endParaRPr lang="en-US" sz="4000" dirty="0"/>
          </a:p>
        </p:txBody>
      </p:sp>
      <p:pic>
        <p:nvPicPr>
          <p:cNvPr id="3" name="Picture 2">
            <a:extLst>
              <a:ext uri="{FF2B5EF4-FFF2-40B4-BE49-F238E27FC236}">
                <a16:creationId xmlns="" xmlns:a16="http://schemas.microsoft.com/office/drawing/2014/main" id="{19EA498D-EF18-4E29-8FD6-F4210291A90F}"/>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0" t="2357" b="15935"/>
          <a:stretch/>
        </p:blipFill>
        <p:spPr bwMode="auto">
          <a:xfrm>
            <a:off x="333828" y="818543"/>
            <a:ext cx="11613333" cy="514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 xmlns:a16="http://schemas.microsoft.com/office/drawing/2014/main" id="{124D7311-5AE7-45AF-9FCE-20D4D95FE481}"/>
              </a:ext>
            </a:extLst>
          </p:cNvPr>
          <p:cNvSpPr txBox="1"/>
          <p:nvPr/>
        </p:nvSpPr>
        <p:spPr>
          <a:xfrm>
            <a:off x="139975" y="6498575"/>
            <a:ext cx="9067800" cy="276999"/>
          </a:xfrm>
          <a:prstGeom prst="rect">
            <a:avLst/>
          </a:prstGeom>
          <a:noFill/>
        </p:spPr>
        <p:txBody>
          <a:bodyPr wrap="square" rtlCol="0">
            <a:spAutoFit/>
          </a:bodyPr>
          <a:lstStyle/>
          <a:p>
            <a:r>
              <a:rPr lang="en-US" sz="1200" dirty="0">
                <a:cs typeface="Arial" pitchFamily="34" charset="0"/>
              </a:rPr>
              <a:t>Source: Lee</a:t>
            </a:r>
          </a:p>
        </p:txBody>
      </p:sp>
      <p:pic>
        <p:nvPicPr>
          <p:cNvPr id="5" name="Picture 4">
            <a:extLst>
              <a:ext uri="{FF2B5EF4-FFF2-40B4-BE49-F238E27FC236}">
                <a16:creationId xmlns="" xmlns:a16="http://schemas.microsoft.com/office/drawing/2014/main" id="{19EA498D-EF18-4E29-8FD6-F4210291A90F}"/>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0070" t="86494" r="51441" b="4040"/>
          <a:stretch/>
        </p:blipFill>
        <p:spPr bwMode="auto">
          <a:xfrm>
            <a:off x="4299625" y="5851561"/>
            <a:ext cx="4075891" cy="53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3650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449990"/>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4852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2118" y="2118"/>
                        <a:ext cx="2116" cy="2116"/>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dirty="0">
              <a:latin typeface="Aktiv Grotesk" panose="020B0504020202020204" pitchFamily="34" charset="0"/>
              <a:ea typeface="+mj-ea"/>
              <a:cs typeface="+mj-cs"/>
              <a:sym typeface="Aktiv Grotesk" panose="020B0504020202020204" pitchFamily="34" charset="0"/>
            </a:endParaRPr>
          </a:p>
        </p:txBody>
      </p:sp>
      <p:sp>
        <p:nvSpPr>
          <p:cNvPr id="2" name="Title 1"/>
          <p:cNvSpPr>
            <a:spLocks noGrp="1"/>
          </p:cNvSpPr>
          <p:nvPr>
            <p:ph type="title"/>
          </p:nvPr>
        </p:nvSpPr>
        <p:spPr>
          <a:xfrm>
            <a:off x="232565" y="150891"/>
            <a:ext cx="11785600" cy="609600"/>
          </a:xfrm>
        </p:spPr>
        <p:txBody>
          <a:bodyPr>
            <a:noAutofit/>
          </a:bodyPr>
          <a:lstStyle/>
          <a:p>
            <a:r>
              <a:rPr lang="en-US" sz="4000" dirty="0" smtClean="0"/>
              <a:t>Large </a:t>
            </a:r>
            <a:r>
              <a:rPr lang="en-US" sz="4000" dirty="0"/>
              <a:t>efficiency </a:t>
            </a:r>
            <a:r>
              <a:rPr lang="en-US" sz="4000" dirty="0" smtClean="0"/>
              <a:t>gains, but airline </a:t>
            </a:r>
            <a:r>
              <a:rPr lang="en-US" sz="4000" dirty="0"/>
              <a:t>CO</a:t>
            </a:r>
            <a:r>
              <a:rPr lang="en-US" sz="4000" baseline="-25000" dirty="0"/>
              <a:t>2</a:t>
            </a:r>
            <a:r>
              <a:rPr lang="en-US" sz="4000" dirty="0"/>
              <a:t> </a:t>
            </a:r>
            <a:r>
              <a:rPr lang="en-US" sz="4000" dirty="0" smtClean="0"/>
              <a:t>still rising</a:t>
            </a:r>
            <a:r>
              <a:rPr lang="en-US" sz="4000" dirty="0" smtClean="0">
                <a:cs typeface="Arial" panose="020B0604020202020204" pitchFamily="34" charset="0"/>
              </a:rPr>
              <a:t>…</a:t>
            </a:r>
            <a:endParaRPr lang="en-US" sz="4000" dirty="0">
              <a:cs typeface="Arial" panose="020B0604020202020204" pitchFamily="34" charset="0"/>
            </a:endParaRPr>
          </a:p>
        </p:txBody>
      </p:sp>
      <p:sp>
        <p:nvSpPr>
          <p:cNvPr id="8" name="TextBox 7">
            <a:extLst>
              <a:ext uri="{FF2B5EF4-FFF2-40B4-BE49-F238E27FC236}">
                <a16:creationId xmlns="" xmlns:a16="http://schemas.microsoft.com/office/drawing/2014/main" id="{1C72B187-AE85-4D66-AD28-6080BFFF9833}"/>
              </a:ext>
            </a:extLst>
          </p:cNvPr>
          <p:cNvSpPr txBox="1"/>
          <p:nvPr/>
        </p:nvSpPr>
        <p:spPr>
          <a:xfrm>
            <a:off x="71024" y="6554776"/>
            <a:ext cx="4640465"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UN, IATA/Tourism Economics</a:t>
            </a:r>
            <a:endParaRPr lang="en-US" sz="1200" dirty="0">
              <a:solidFill>
                <a:srgbClr val="000000"/>
              </a:solidFill>
            </a:endParaRPr>
          </a:p>
        </p:txBody>
      </p:sp>
      <p:pic>
        <p:nvPicPr>
          <p:cNvPr id="9" name="Picture 8">
            <a:extLst>
              <a:ext uri="{FF2B5EF4-FFF2-40B4-BE49-F238E27FC236}">
                <a16:creationId xmlns:a16="http://schemas.microsoft.com/office/drawing/2014/main" xmlns="" id="{91FAAEFF-D816-4DAF-9B56-8749C1CA13D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3153"/>
          <a:stretch/>
        </p:blipFill>
        <p:spPr>
          <a:xfrm>
            <a:off x="614049" y="696687"/>
            <a:ext cx="10924808" cy="5363526"/>
          </a:xfrm>
          <a:prstGeom prst="rect">
            <a:avLst/>
          </a:prstGeom>
        </p:spPr>
      </p:pic>
    </p:spTree>
    <p:extLst>
      <p:ext uri="{BB962C8B-B14F-4D97-AF65-F5344CB8AC3E}">
        <p14:creationId xmlns:p14="http://schemas.microsoft.com/office/powerpoint/2010/main" val="51043594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541755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831"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AU" sz="6000" dirty="0">
              <a:latin typeface="Aktiv Grotesk" panose="020B0504020202020204" pitchFamily="34" charset="0"/>
              <a:ea typeface="+mj-ea"/>
              <a:cs typeface="+mj-cs"/>
              <a:sym typeface="Aktiv Grotesk" panose="020B0504020202020204" pitchFamily="34" charset="0"/>
            </a:endParaRPr>
          </a:p>
        </p:txBody>
      </p:sp>
      <p:sp>
        <p:nvSpPr>
          <p:cNvPr id="2" name="Title 1"/>
          <p:cNvSpPr>
            <a:spLocks noGrp="1"/>
          </p:cNvSpPr>
          <p:nvPr>
            <p:ph type="title"/>
          </p:nvPr>
        </p:nvSpPr>
        <p:spPr>
          <a:xfrm>
            <a:off x="420576" y="2828791"/>
            <a:ext cx="11412000" cy="720000"/>
          </a:xfrm>
        </p:spPr>
        <p:txBody>
          <a:bodyPr/>
          <a:lstStyle/>
          <a:p>
            <a:pPr algn="ctr"/>
            <a:r>
              <a:rPr lang="en-AU" sz="6000" dirty="0" smtClean="0"/>
              <a:t>Looking ahead… </a:t>
            </a:r>
            <a:endParaRPr lang="en-US" sz="6000" dirty="0"/>
          </a:p>
        </p:txBody>
      </p:sp>
      <p:sp>
        <p:nvSpPr>
          <p:cNvPr id="3" name="Freeform 5">
            <a:extLst>
              <a:ext uri="{FF2B5EF4-FFF2-40B4-BE49-F238E27FC236}">
                <a16:creationId xmlns:a16="http://schemas.microsoft.com/office/drawing/2014/main" xmlns="" id="{B71BDCCF-E72D-4E1A-A69C-44F5E92A2AFD}"/>
              </a:ext>
            </a:extLst>
          </p:cNvPr>
          <p:cNvSpPr>
            <a:spLocks noChangeAspect="1"/>
          </p:cNvSpPr>
          <p:nvPr/>
        </p:nvSpPr>
        <p:spPr bwMode="auto">
          <a:xfrm rot="10800000">
            <a:off x="10531451" y="0"/>
            <a:ext cx="1660549" cy="1662540"/>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rgbClr val="FAC83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B71BDCCF-E72D-4E1A-A69C-44F5E92A2AFD}"/>
              </a:ext>
            </a:extLst>
          </p:cNvPr>
          <p:cNvSpPr>
            <a:spLocks noChangeAspect="1"/>
          </p:cNvSpPr>
          <p:nvPr/>
        </p:nvSpPr>
        <p:spPr bwMode="auto">
          <a:xfrm>
            <a:off x="0" y="5195460"/>
            <a:ext cx="1660549" cy="1662540"/>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rgbClr val="FAC832"/>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647062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01320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57"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AU" sz="4000" dirty="0">
              <a:solidFill>
                <a:srgbClr val="FFFFFF"/>
              </a:solidFill>
              <a:latin typeface="Aktiv Grotesk" panose="020B0504020202020204" pitchFamily="34" charset="0"/>
              <a:ea typeface="+mj-ea"/>
              <a:cs typeface="+mj-cs"/>
              <a:sym typeface="Aktiv Grotesk" panose="020B0504020202020204" pitchFamily="34" charset="0"/>
            </a:endParaRPr>
          </a:p>
        </p:txBody>
      </p:sp>
      <p:pic>
        <p:nvPicPr>
          <p:cNvPr id="7" name="Picture 6"/>
          <p:cNvPicPr>
            <a:picLocks noChangeAspect="1"/>
          </p:cNvPicPr>
          <p:nvPr/>
        </p:nvPicPr>
        <p:blipFill rotWithShape="1">
          <a:blip r:embed="rId8"/>
          <a:srcRect l="-120" t="-119" b="13895"/>
          <a:stretch/>
        </p:blipFill>
        <p:spPr>
          <a:xfrm>
            <a:off x="-21590" y="-10639"/>
            <a:ext cx="12213583" cy="6964332"/>
          </a:xfrm>
          <a:prstGeom prst="rect">
            <a:avLst/>
          </a:prstGeom>
        </p:spPr>
      </p:pic>
      <p:sp>
        <p:nvSpPr>
          <p:cNvPr id="5" name="TextBox 4"/>
          <p:cNvSpPr txBox="1"/>
          <p:nvPr/>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sp>
        <p:nvSpPr>
          <p:cNvPr id="8" name="Freeform 5">
            <a:extLst>
              <a:ext uri="{FF2B5EF4-FFF2-40B4-BE49-F238E27FC236}">
                <a16:creationId xmlns:a16="http://schemas.microsoft.com/office/drawing/2014/main" xmlns=""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TextBox 8"/>
          <p:cNvSpPr txBox="1"/>
          <p:nvPr/>
        </p:nvSpPr>
        <p:spPr>
          <a:xfrm>
            <a:off x="787201" y="417365"/>
            <a:ext cx="10596000" cy="5255466"/>
          </a:xfrm>
          <a:prstGeom prst="rect">
            <a:avLst/>
          </a:prstGeom>
          <a:noFill/>
        </p:spPr>
        <p:txBody>
          <a:bodyPr wrap="square" lIns="0" tIns="0" rIns="0" bIns="0" rtlCol="0">
            <a:noAutofit/>
          </a:bodyPr>
          <a:lstStyle/>
          <a:p>
            <a:r>
              <a:rPr lang="en-AU" sz="4800" i="1" dirty="0" smtClean="0">
                <a:solidFill>
                  <a:schemeClr val="bg1"/>
                </a:solidFill>
              </a:rPr>
              <a:t>“</a:t>
            </a:r>
            <a:r>
              <a:rPr lang="en-AU" sz="4800" b="1" i="1" dirty="0" smtClean="0">
                <a:solidFill>
                  <a:schemeClr val="bg1"/>
                </a:solidFill>
              </a:rPr>
              <a:t>Prediction </a:t>
            </a:r>
            <a:r>
              <a:rPr lang="en-AU" sz="4800" b="1" i="1" dirty="0">
                <a:solidFill>
                  <a:schemeClr val="bg1"/>
                </a:solidFill>
              </a:rPr>
              <a:t>is very difficult, especially if it's about the </a:t>
            </a:r>
            <a:r>
              <a:rPr lang="en-AU" sz="4800" b="1" i="1" dirty="0" smtClean="0">
                <a:solidFill>
                  <a:schemeClr val="bg1"/>
                </a:solidFill>
              </a:rPr>
              <a:t>future…”</a:t>
            </a:r>
            <a:r>
              <a:rPr lang="en-AU" sz="4400" b="1" dirty="0" smtClean="0">
                <a:solidFill>
                  <a:schemeClr val="bg1"/>
                </a:solidFill>
              </a:rPr>
              <a:t> </a:t>
            </a:r>
            <a:r>
              <a:rPr lang="en-AU" sz="4400" dirty="0" smtClean="0">
                <a:solidFill>
                  <a:schemeClr val="accent2"/>
                </a:solidFill>
              </a:rPr>
              <a:t> </a:t>
            </a:r>
          </a:p>
          <a:p>
            <a:r>
              <a:rPr lang="en-AU" sz="1200" dirty="0" smtClean="0">
                <a:solidFill>
                  <a:schemeClr val="accent3"/>
                </a:solidFill>
              </a:rPr>
              <a:t/>
            </a:r>
            <a:br>
              <a:rPr lang="en-AU" sz="1200" dirty="0" smtClean="0">
                <a:solidFill>
                  <a:schemeClr val="accent3"/>
                </a:solidFill>
              </a:rPr>
            </a:br>
            <a:r>
              <a:rPr lang="en-AU" sz="3600" dirty="0" smtClean="0">
                <a:solidFill>
                  <a:schemeClr val="bg1"/>
                </a:solidFill>
              </a:rPr>
              <a:t>- </a:t>
            </a:r>
            <a:r>
              <a:rPr lang="en-AU" sz="3200" i="1" dirty="0" smtClean="0">
                <a:solidFill>
                  <a:schemeClr val="bg1"/>
                </a:solidFill>
              </a:rPr>
              <a:t>Niels Bohr, Nobel Physicist</a:t>
            </a:r>
            <a:endParaRPr lang="en-US" sz="3200" i="1" dirty="0" smtClean="0">
              <a:solidFill>
                <a:schemeClr val="bg1"/>
              </a:solidFill>
            </a:endParaRPr>
          </a:p>
        </p:txBody>
      </p:sp>
    </p:spTree>
    <p:extLst>
      <p:ext uri="{BB962C8B-B14F-4D97-AF65-F5344CB8AC3E}">
        <p14:creationId xmlns:p14="http://schemas.microsoft.com/office/powerpoint/2010/main" val="193089205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869886921"/>
              </p:ext>
            </p:ext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spid="_x0000_s10350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2119" y="2119"/>
                        <a:ext cx="2116" cy="2116"/>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AU" sz="4000" dirty="0">
              <a:solidFill>
                <a:srgbClr val="FFFFFF"/>
              </a:solidFill>
              <a:latin typeface="Aktiv Grotesk" panose="020B0504020202020204" pitchFamily="34" charset="0"/>
              <a:ea typeface="+mj-ea"/>
              <a:cs typeface="Arial" panose="020B0604020202020204" pitchFamily="34" charset="0"/>
              <a:sym typeface="Aktiv Grotesk" panose="020B0504020202020204" pitchFamily="34" charset="0"/>
            </a:endParaRPr>
          </a:p>
        </p:txBody>
      </p:sp>
      <p:sp>
        <p:nvSpPr>
          <p:cNvPr id="2" name="Title 1"/>
          <p:cNvSpPr>
            <a:spLocks noGrp="1"/>
          </p:cNvSpPr>
          <p:nvPr>
            <p:ph type="title"/>
          </p:nvPr>
        </p:nvSpPr>
        <p:spPr>
          <a:xfrm>
            <a:off x="327762" y="199953"/>
            <a:ext cx="11937387" cy="609600"/>
          </a:xfrm>
        </p:spPr>
        <p:txBody>
          <a:bodyPr>
            <a:noAutofit/>
          </a:bodyPr>
          <a:lstStyle/>
          <a:p>
            <a:pPr algn="l"/>
            <a:r>
              <a:rPr lang="en-AU" sz="4000" dirty="0" smtClean="0">
                <a:cs typeface="Arial" panose="020B0604020202020204" pitchFamily="34" charset="0"/>
              </a:rPr>
              <a:t>The longer-term industry demand outlook is bright…</a:t>
            </a:r>
            <a:endParaRPr lang="en-US" sz="4000" dirty="0">
              <a:cs typeface="Arial" panose="020B0604020202020204" pitchFamily="34" charset="0"/>
            </a:endParaRPr>
          </a:p>
        </p:txBody>
      </p:sp>
      <p:sp>
        <p:nvSpPr>
          <p:cNvPr id="8" name="TextBox 7"/>
          <p:cNvSpPr txBox="1"/>
          <p:nvPr/>
        </p:nvSpPr>
        <p:spPr>
          <a:xfrm>
            <a:off x="8553623" y="839688"/>
            <a:ext cx="3251199" cy="2215991"/>
          </a:xfrm>
          <a:prstGeom prst="rect">
            <a:avLst/>
          </a:prstGeom>
          <a:noFill/>
        </p:spPr>
        <p:txBody>
          <a:bodyPr wrap="square" rtlCol="0">
            <a:spAutoFit/>
          </a:bodyPr>
          <a:lstStyle/>
          <a:p>
            <a:pPr algn="ctr"/>
            <a:r>
              <a:rPr lang="en-AU" sz="6600" dirty="0" smtClean="0">
                <a:solidFill>
                  <a:schemeClr val="accent3"/>
                </a:solidFill>
              </a:rPr>
              <a:t>2.1x</a:t>
            </a:r>
            <a:endParaRPr lang="en-AU" sz="6600" dirty="0">
              <a:solidFill>
                <a:schemeClr val="accent3"/>
              </a:solidFill>
            </a:endParaRPr>
          </a:p>
          <a:p>
            <a:pPr algn="ctr"/>
            <a:r>
              <a:rPr lang="en-AU" sz="2400" dirty="0">
                <a:solidFill>
                  <a:srgbClr val="000000"/>
                </a:solidFill>
              </a:rPr>
              <a:t>The number of air passenger journeys </a:t>
            </a:r>
            <a:r>
              <a:rPr lang="en-AU" sz="2400" dirty="0" smtClean="0">
                <a:solidFill>
                  <a:srgbClr val="000000"/>
                </a:solidFill>
              </a:rPr>
              <a:t/>
            </a:r>
            <a:br>
              <a:rPr lang="en-AU" sz="2400" dirty="0" smtClean="0">
                <a:solidFill>
                  <a:srgbClr val="000000"/>
                </a:solidFill>
              </a:rPr>
            </a:br>
            <a:r>
              <a:rPr lang="en-AU" sz="2400" dirty="0" smtClean="0">
                <a:solidFill>
                  <a:srgbClr val="000000"/>
                </a:solidFill>
              </a:rPr>
              <a:t>in 2038 vs </a:t>
            </a:r>
            <a:r>
              <a:rPr lang="en-AU" sz="2400" dirty="0">
                <a:solidFill>
                  <a:srgbClr val="000000"/>
                </a:solidFill>
              </a:rPr>
              <a:t>today</a:t>
            </a:r>
            <a:endParaRPr lang="en-US" sz="2400" dirty="0">
              <a:solidFill>
                <a:srgbClr val="000000"/>
              </a:solidFill>
            </a:endParaRPr>
          </a:p>
        </p:txBody>
      </p:sp>
      <p:sp>
        <p:nvSpPr>
          <p:cNvPr id="9" name="TextBox 8"/>
          <p:cNvSpPr txBox="1"/>
          <p:nvPr/>
        </p:nvSpPr>
        <p:spPr>
          <a:xfrm>
            <a:off x="4560330" y="839688"/>
            <a:ext cx="3255319" cy="2523768"/>
          </a:xfrm>
          <a:prstGeom prst="rect">
            <a:avLst/>
          </a:prstGeom>
          <a:noFill/>
        </p:spPr>
        <p:txBody>
          <a:bodyPr wrap="square" rtlCol="0">
            <a:spAutoFit/>
          </a:bodyPr>
          <a:lstStyle/>
          <a:p>
            <a:pPr algn="ctr"/>
            <a:r>
              <a:rPr lang="en-AU" sz="6600" dirty="0" smtClean="0">
                <a:solidFill>
                  <a:schemeClr val="accent3"/>
                </a:solidFill>
              </a:rPr>
              <a:t>3.9%</a:t>
            </a:r>
            <a:endParaRPr lang="en-AU" sz="6600" dirty="0">
              <a:solidFill>
                <a:schemeClr val="accent3"/>
              </a:solidFill>
            </a:endParaRPr>
          </a:p>
          <a:p>
            <a:pPr algn="ctr"/>
            <a:r>
              <a:rPr lang="en-AU" sz="2400" dirty="0">
                <a:solidFill>
                  <a:srgbClr val="000000"/>
                </a:solidFill>
              </a:rPr>
              <a:t>Average annual growth </a:t>
            </a:r>
            <a:r>
              <a:rPr lang="en-AU" sz="2400" dirty="0" smtClean="0">
                <a:solidFill>
                  <a:srgbClr val="000000"/>
                </a:solidFill>
              </a:rPr>
              <a:t>over </a:t>
            </a:r>
            <a:r>
              <a:rPr lang="en-AU" sz="2400" dirty="0">
                <a:solidFill>
                  <a:srgbClr val="000000"/>
                </a:solidFill>
              </a:rPr>
              <a:t>the </a:t>
            </a:r>
            <a:r>
              <a:rPr lang="en-AU" sz="2400" dirty="0" smtClean="0">
                <a:solidFill>
                  <a:srgbClr val="000000"/>
                </a:solidFill>
              </a:rPr>
              <a:t/>
            </a:r>
            <a:br>
              <a:rPr lang="en-AU" sz="2400" dirty="0" smtClean="0">
                <a:solidFill>
                  <a:srgbClr val="000000"/>
                </a:solidFill>
              </a:rPr>
            </a:br>
            <a:r>
              <a:rPr lang="en-AU" sz="2400" dirty="0" smtClean="0">
                <a:solidFill>
                  <a:srgbClr val="000000"/>
                </a:solidFill>
              </a:rPr>
              <a:t>next 20yrs</a:t>
            </a:r>
            <a:endParaRPr lang="en-AU" sz="2400" dirty="0">
              <a:solidFill>
                <a:srgbClr val="000000"/>
              </a:solidFill>
            </a:endParaRPr>
          </a:p>
          <a:p>
            <a:pPr algn="ctr"/>
            <a:endParaRPr lang="en-AU" sz="2000" dirty="0">
              <a:solidFill>
                <a:srgbClr val="000000"/>
              </a:solidFill>
            </a:endParaRPr>
          </a:p>
        </p:txBody>
      </p:sp>
      <p:sp>
        <p:nvSpPr>
          <p:cNvPr id="11" name="TextBox 10"/>
          <p:cNvSpPr txBox="1"/>
          <p:nvPr/>
        </p:nvSpPr>
        <p:spPr>
          <a:xfrm>
            <a:off x="558800" y="839688"/>
            <a:ext cx="3263557" cy="2215991"/>
          </a:xfrm>
          <a:prstGeom prst="rect">
            <a:avLst/>
          </a:prstGeom>
          <a:noFill/>
        </p:spPr>
        <p:txBody>
          <a:bodyPr wrap="square" rtlCol="0">
            <a:spAutoFit/>
          </a:bodyPr>
          <a:lstStyle/>
          <a:p>
            <a:pPr algn="ctr"/>
            <a:r>
              <a:rPr lang="en-AU" sz="6600" dirty="0" smtClean="0">
                <a:solidFill>
                  <a:schemeClr val="accent3"/>
                </a:solidFill>
              </a:rPr>
              <a:t>8.1bn</a:t>
            </a:r>
            <a:endParaRPr lang="en-AU" sz="6600" dirty="0">
              <a:solidFill>
                <a:schemeClr val="accent3"/>
              </a:solidFill>
            </a:endParaRPr>
          </a:p>
          <a:p>
            <a:pPr algn="ctr"/>
            <a:r>
              <a:rPr lang="en-AU" sz="2400" dirty="0">
                <a:solidFill>
                  <a:srgbClr val="000000"/>
                </a:solidFill>
              </a:rPr>
              <a:t>The </a:t>
            </a:r>
            <a:r>
              <a:rPr lang="en-AU" sz="2400" dirty="0" smtClean="0">
                <a:solidFill>
                  <a:srgbClr val="000000"/>
                </a:solidFill>
              </a:rPr>
              <a:t>total number </a:t>
            </a:r>
            <a:r>
              <a:rPr lang="en-AU" sz="2400" dirty="0">
                <a:solidFill>
                  <a:srgbClr val="000000"/>
                </a:solidFill>
              </a:rPr>
              <a:t>of air passenger journeys </a:t>
            </a:r>
            <a:r>
              <a:rPr lang="en-AU" sz="2400" dirty="0" smtClean="0">
                <a:solidFill>
                  <a:srgbClr val="000000"/>
                </a:solidFill>
              </a:rPr>
              <a:t>in 2038 </a:t>
            </a:r>
            <a:endParaRPr lang="en-US" sz="2400" dirty="0">
              <a:solidFill>
                <a:srgbClr val="000000"/>
              </a:solidFill>
            </a:endParaRPr>
          </a:p>
        </p:txBody>
      </p:sp>
      <p:pic>
        <p:nvPicPr>
          <p:cNvPr id="12" name="Picture Placeholder 1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336" y="3381023"/>
            <a:ext cx="12193200" cy="2176821"/>
          </a:xfrm>
          <a:prstGeom prst="rect">
            <a:avLst/>
          </a:prstGeom>
        </p:spPr>
      </p:pic>
      <p:sp>
        <p:nvSpPr>
          <p:cNvPr id="13" name="TextBox 12">
            <a:extLst>
              <a:ext uri="{FF2B5EF4-FFF2-40B4-BE49-F238E27FC236}">
                <a16:creationId xmlns:a16="http://schemas.microsoft.com/office/drawing/2014/main" xmlns="" id="{B684265F-B0FB-48DC-8A8A-69C48AEC5EEC}"/>
              </a:ext>
            </a:extLst>
          </p:cNvPr>
          <p:cNvSpPr txBox="1"/>
          <p:nvPr/>
        </p:nvSpPr>
        <p:spPr>
          <a:xfrm>
            <a:off x="187085" y="6575202"/>
            <a:ext cx="2367636" cy="184666"/>
          </a:xfrm>
          <a:prstGeom prst="rect">
            <a:avLst/>
          </a:prstGeom>
          <a:noFill/>
        </p:spPr>
        <p:txBody>
          <a:bodyPr wrap="none" lIns="0" tIns="0" rIns="0" bIns="0" rtlCol="0">
            <a:spAutoFit/>
          </a:bodyPr>
          <a:lstStyle/>
          <a:p>
            <a:pPr algn="l"/>
            <a:r>
              <a:rPr lang="en-US" sz="1200" dirty="0"/>
              <a:t>Source: </a:t>
            </a:r>
            <a:r>
              <a:rPr lang="en-US" sz="1200" dirty="0" smtClean="0"/>
              <a:t>IATA/Tourism Economics</a:t>
            </a:r>
            <a:endParaRPr lang="en-US" sz="1200" dirty="0"/>
          </a:p>
        </p:txBody>
      </p:sp>
    </p:spTree>
    <p:extLst>
      <p:ext uri="{BB962C8B-B14F-4D97-AF65-F5344CB8AC3E}">
        <p14:creationId xmlns:p14="http://schemas.microsoft.com/office/powerpoint/2010/main" val="61313493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982362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11"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Aktiv Grotesk" panose="020B0504020202020204" pitchFamily="34" charset="0"/>
              <a:ea typeface="+mj-ea"/>
              <a:cs typeface="Arial" panose="020B0604020202020204" pitchFamily="34" charset="0"/>
              <a:sym typeface="Aktiv Grotesk" panose="020B0504020202020204" pitchFamily="34" charset="0"/>
            </a:endParaRPr>
          </a:p>
        </p:txBody>
      </p:sp>
      <p:sp>
        <p:nvSpPr>
          <p:cNvPr id="2" name="Title 1">
            <a:extLst>
              <a:ext uri="{FF2B5EF4-FFF2-40B4-BE49-F238E27FC236}">
                <a16:creationId xmlns="" xmlns:a16="http://schemas.microsoft.com/office/drawing/2014/main" id="{F093D79F-EF60-470C-A009-5A4921F316DC}"/>
              </a:ext>
            </a:extLst>
          </p:cNvPr>
          <p:cNvSpPr>
            <a:spLocks noGrp="1"/>
          </p:cNvSpPr>
          <p:nvPr>
            <p:ph type="title"/>
          </p:nvPr>
        </p:nvSpPr>
        <p:spPr>
          <a:xfrm>
            <a:off x="334871" y="193222"/>
            <a:ext cx="11412000" cy="720000"/>
          </a:xfrm>
        </p:spPr>
        <p:txBody>
          <a:bodyPr/>
          <a:lstStyle/>
          <a:p>
            <a:r>
              <a:rPr lang="en-US" sz="4000" dirty="0">
                <a:cs typeface="Arial" panose="020B0604020202020204" pitchFamily="34" charset="0"/>
              </a:rPr>
              <a:t>Where’s the growth coming from?</a:t>
            </a:r>
            <a:endParaRPr lang="en-US" sz="4000" dirty="0"/>
          </a:p>
        </p:txBody>
      </p:sp>
      <p:pic>
        <p:nvPicPr>
          <p:cNvPr id="7" name="Picture 6">
            <a:extLst>
              <a:ext uri="{FF2B5EF4-FFF2-40B4-BE49-F238E27FC236}">
                <a16:creationId xmlns="" xmlns:a16="http://schemas.microsoft.com/office/drawing/2014/main" id="{C65BAB6A-3F92-4A69-B6BA-5B259288BAE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46063" y="840533"/>
            <a:ext cx="9643325" cy="5606019"/>
          </a:xfrm>
          <a:prstGeom prst="rect">
            <a:avLst/>
          </a:prstGeom>
        </p:spPr>
      </p:pic>
      <p:sp>
        <p:nvSpPr>
          <p:cNvPr id="8" name="TextBox 7">
            <a:extLst>
              <a:ext uri="{FF2B5EF4-FFF2-40B4-BE49-F238E27FC236}">
                <a16:creationId xmlns:a16="http://schemas.microsoft.com/office/drawing/2014/main" xmlns="" id="{B684265F-B0FB-48DC-8A8A-69C48AEC5EEC}"/>
              </a:ext>
            </a:extLst>
          </p:cNvPr>
          <p:cNvSpPr txBox="1"/>
          <p:nvPr/>
        </p:nvSpPr>
        <p:spPr>
          <a:xfrm>
            <a:off x="187085" y="6575202"/>
            <a:ext cx="2367636" cy="184666"/>
          </a:xfrm>
          <a:prstGeom prst="rect">
            <a:avLst/>
          </a:prstGeom>
          <a:noFill/>
        </p:spPr>
        <p:txBody>
          <a:bodyPr wrap="none" lIns="0" tIns="0" rIns="0" bIns="0" rtlCol="0">
            <a:spAutoFit/>
          </a:bodyPr>
          <a:lstStyle/>
          <a:p>
            <a:r>
              <a:rPr lang="en-US" sz="1200" dirty="0"/>
              <a:t>Source: IATA/Tourism Economics</a:t>
            </a:r>
          </a:p>
        </p:txBody>
      </p:sp>
    </p:spTree>
    <p:extLst>
      <p:ext uri="{BB962C8B-B14F-4D97-AF65-F5344CB8AC3E}">
        <p14:creationId xmlns:p14="http://schemas.microsoft.com/office/powerpoint/2010/main" val="1447147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21750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83" name="think-cell Slide" r:id="rId5" imgW="383" imgH="384" progId="TCLayout.ActiveDocument.1">
                  <p:embed/>
                </p:oleObj>
              </mc:Choice>
              <mc:Fallback>
                <p:oleObj name="think-cell Slide"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000" dirty="0">
              <a:latin typeface="Aktiv Grotesk" panose="020B0504020202020204" pitchFamily="34" charset="0"/>
              <a:ea typeface="+mj-ea"/>
              <a:cs typeface="+mj-cs"/>
              <a:sym typeface="Aktiv Grotesk" panose="020B0504020202020204" pitchFamily="34" charset="0"/>
            </a:endParaRPr>
          </a:p>
        </p:txBody>
      </p:sp>
      <p:sp>
        <p:nvSpPr>
          <p:cNvPr id="2" name="Title 1"/>
          <p:cNvSpPr>
            <a:spLocks noGrp="1"/>
          </p:cNvSpPr>
          <p:nvPr>
            <p:ph type="title"/>
          </p:nvPr>
        </p:nvSpPr>
        <p:spPr>
          <a:xfrm>
            <a:off x="336550" y="217433"/>
            <a:ext cx="11412000" cy="720000"/>
          </a:xfrm>
        </p:spPr>
        <p:txBody>
          <a:bodyPr>
            <a:normAutofit/>
          </a:bodyPr>
          <a:lstStyle/>
          <a:p>
            <a:r>
              <a:rPr lang="en-US" sz="4000" dirty="0" smtClean="0"/>
              <a:t>Today’s </a:t>
            </a:r>
            <a:r>
              <a:rPr lang="en-US" sz="4000" dirty="0" err="1" smtClean="0"/>
              <a:t>flightplan</a:t>
            </a:r>
            <a:r>
              <a:rPr lang="en-US" sz="4000" dirty="0" smtClean="0"/>
              <a:t>:</a:t>
            </a:r>
            <a:endParaRPr lang="en-GB" sz="4000" dirty="0"/>
          </a:p>
        </p:txBody>
      </p:sp>
      <p:sp>
        <p:nvSpPr>
          <p:cNvPr id="3" name="Content Placeholder 2"/>
          <p:cNvSpPr>
            <a:spLocks noGrp="1"/>
          </p:cNvSpPr>
          <p:nvPr>
            <p:ph idx="1"/>
          </p:nvPr>
        </p:nvSpPr>
        <p:spPr>
          <a:xfrm>
            <a:off x="1837329" y="1068062"/>
            <a:ext cx="9668584" cy="5436167"/>
          </a:xfrm>
        </p:spPr>
        <p:txBody>
          <a:bodyPr>
            <a:normAutofit/>
          </a:bodyPr>
          <a:lstStyle/>
          <a:p>
            <a:pPr>
              <a:spcAft>
                <a:spcPts val="600"/>
              </a:spcAft>
              <a:buClr>
                <a:schemeClr val="accent3"/>
              </a:buClr>
            </a:pPr>
            <a:r>
              <a:rPr lang="en-US" i="1" dirty="0" smtClean="0"/>
              <a:t>Looking back</a:t>
            </a:r>
          </a:p>
          <a:p>
            <a:pPr marL="901150" indent="-457189">
              <a:spcAft>
                <a:spcPts val="600"/>
              </a:spcAft>
              <a:buClr>
                <a:schemeClr val="accent3"/>
              </a:buClr>
              <a:buFont typeface="Arial" panose="020B0604020202020204" pitchFamily="34" charset="0"/>
              <a:buChar char="−"/>
            </a:pPr>
            <a:r>
              <a:rPr lang="en-AU" sz="2600" dirty="0" smtClean="0">
                <a:latin typeface="+mn-lt"/>
              </a:rPr>
              <a:t>Evolution of the industry over the past 20 years</a:t>
            </a:r>
          </a:p>
          <a:p>
            <a:pPr marL="901150" indent="-457189">
              <a:spcAft>
                <a:spcPts val="600"/>
              </a:spcAft>
              <a:buClr>
                <a:schemeClr val="accent3"/>
              </a:buClr>
              <a:buFont typeface="Arial" panose="020B0604020202020204" pitchFamily="34" charset="0"/>
              <a:buChar char="−"/>
            </a:pPr>
            <a:r>
              <a:rPr lang="en-AU" sz="2600" dirty="0" smtClean="0"/>
              <a:t>Key drivers of change</a:t>
            </a:r>
            <a:endParaRPr lang="en-US" sz="2600" dirty="0">
              <a:latin typeface="+mn-lt"/>
            </a:endParaRPr>
          </a:p>
          <a:p>
            <a:pPr marL="457189" indent="-457189">
              <a:spcAft>
                <a:spcPts val="600"/>
              </a:spcAft>
              <a:buClr>
                <a:schemeClr val="accent3"/>
              </a:buClr>
              <a:buFont typeface="Wingdings" panose="05000000000000000000" pitchFamily="2" charset="2"/>
              <a:buChar char="ä"/>
            </a:pPr>
            <a:endParaRPr lang="en-US" sz="3200" dirty="0"/>
          </a:p>
          <a:p>
            <a:pPr>
              <a:spcAft>
                <a:spcPts val="600"/>
              </a:spcAft>
              <a:buClr>
                <a:schemeClr val="accent3"/>
              </a:buClr>
            </a:pPr>
            <a:r>
              <a:rPr lang="en-US" i="1" dirty="0" smtClean="0"/>
              <a:t>Looking ahead</a:t>
            </a:r>
          </a:p>
          <a:p>
            <a:pPr marL="901150" indent="-457189">
              <a:spcAft>
                <a:spcPts val="600"/>
              </a:spcAft>
              <a:buClr>
                <a:schemeClr val="accent3"/>
              </a:buClr>
              <a:buFont typeface="Arial" panose="020B0604020202020204" pitchFamily="34" charset="0"/>
              <a:buChar char="−"/>
            </a:pPr>
            <a:r>
              <a:rPr lang="en-AU" sz="2600" dirty="0"/>
              <a:t>The industry </a:t>
            </a:r>
            <a:r>
              <a:rPr lang="en-AU" sz="2600" dirty="0" smtClean="0"/>
              <a:t>outlook; our long-term passenger forecasts</a:t>
            </a:r>
          </a:p>
          <a:p>
            <a:pPr marL="901150" indent="-457189">
              <a:spcAft>
                <a:spcPts val="600"/>
              </a:spcAft>
              <a:buClr>
                <a:schemeClr val="accent3"/>
              </a:buClr>
              <a:buFont typeface="Arial" panose="020B0604020202020204" pitchFamily="34" charset="0"/>
              <a:buChar char="−"/>
            </a:pPr>
            <a:r>
              <a:rPr lang="en-AU" sz="2600" dirty="0" smtClean="0"/>
              <a:t>Forces shaping the future of the industry</a:t>
            </a:r>
            <a:endParaRPr lang="en-AU" sz="2600" dirty="0"/>
          </a:p>
          <a:p>
            <a:pPr lvl="1" indent="0">
              <a:buClr>
                <a:srgbClr val="038FD7"/>
              </a:buClr>
              <a:buNone/>
            </a:pPr>
            <a:endParaRPr lang="en-AU" sz="2667" dirty="0" smtClean="0"/>
          </a:p>
          <a:p>
            <a:pPr marL="0" lvl="1" indent="0">
              <a:spcAft>
                <a:spcPts val="600"/>
              </a:spcAft>
              <a:buClr>
                <a:schemeClr val="accent3"/>
              </a:buClr>
              <a:buNone/>
            </a:pPr>
            <a:r>
              <a:rPr lang="en-AU" i="1" dirty="0">
                <a:latin typeface="+mn-lt"/>
              </a:rPr>
              <a:t>A final thought</a:t>
            </a:r>
          </a:p>
          <a:p>
            <a:pPr marL="901150" lvl="1" indent="-457189">
              <a:spcAft>
                <a:spcPts val="600"/>
              </a:spcAft>
              <a:buClr>
                <a:schemeClr val="accent3"/>
              </a:buClr>
              <a:buFont typeface="Arial" panose="020B0604020202020204" pitchFamily="34" charset="0"/>
              <a:buChar char="−"/>
            </a:pPr>
            <a:r>
              <a:rPr lang="en-AU" sz="2600" dirty="0">
                <a:latin typeface="+mn-lt"/>
              </a:rPr>
              <a:t>Industry </a:t>
            </a:r>
            <a:r>
              <a:rPr lang="en-AU" sz="2600" dirty="0" smtClean="0">
                <a:latin typeface="+mn-lt"/>
              </a:rPr>
              <a:t>challenges require </a:t>
            </a:r>
            <a:r>
              <a:rPr lang="en-AU" sz="2600" dirty="0">
                <a:latin typeface="+mn-lt"/>
              </a:rPr>
              <a:t>industry solutions…</a:t>
            </a:r>
            <a:endParaRPr lang="en-US" sz="2600" dirty="0">
              <a:latin typeface="+mn-lt"/>
            </a:endParaRPr>
          </a:p>
          <a:p>
            <a:pPr marL="457189" indent="-457189">
              <a:buClr>
                <a:srgbClr val="038FD7"/>
              </a:buClr>
              <a:buFont typeface="Wingdings" panose="05000000000000000000" pitchFamily="2" charset="2"/>
              <a:buChar char="ä"/>
            </a:pPr>
            <a:endParaRPr lang="en-US" sz="2667" dirty="0"/>
          </a:p>
          <a:p>
            <a:pPr marL="457189" indent="-457189">
              <a:buClr>
                <a:srgbClr val="038FD7"/>
              </a:buClr>
              <a:buFont typeface="Wingdings" panose="05000000000000000000" pitchFamily="2" charset="2"/>
              <a:buChar char="ä"/>
            </a:pPr>
            <a:endParaRPr lang="en-US" sz="2667" dirty="0"/>
          </a:p>
          <a:p>
            <a:pPr marL="457189" indent="-457189">
              <a:buClr>
                <a:srgbClr val="038FD7"/>
              </a:buClr>
              <a:buFont typeface="Wingdings" panose="05000000000000000000" pitchFamily="2" charset="2"/>
              <a:buChar char="ä"/>
            </a:pPr>
            <a:endParaRPr lang="en-GB" sz="2667" dirty="0"/>
          </a:p>
        </p:txBody>
      </p:sp>
      <p:sp>
        <p:nvSpPr>
          <p:cNvPr id="7" name="Freeform 5">
            <a:extLst>
              <a:ext uri="{FF2B5EF4-FFF2-40B4-BE49-F238E27FC236}">
                <a16:creationId xmlns:a16="http://schemas.microsoft.com/office/drawing/2014/main" xmlns="" id="{A59D4624-A116-0D43-89EB-133EF25AA9FE}"/>
              </a:ext>
            </a:extLst>
          </p:cNvPr>
          <p:cNvSpPr>
            <a:spLocks noChangeAspect="1" noEditPoints="1"/>
          </p:cNvSpPr>
          <p:nvPr/>
        </p:nvSpPr>
        <p:spPr bwMode="auto">
          <a:xfrm>
            <a:off x="407568" y="3336145"/>
            <a:ext cx="898923" cy="900000"/>
          </a:xfrm>
          <a:custGeom>
            <a:avLst/>
            <a:gdLst>
              <a:gd name="T0" fmla="*/ 0 w 2880"/>
              <a:gd name="T1" fmla="*/ 0 h 2880"/>
              <a:gd name="T2" fmla="*/ 0 w 2880"/>
              <a:gd name="T3" fmla="*/ 2880 h 2880"/>
              <a:gd name="T4" fmla="*/ 2880 w 2880"/>
              <a:gd name="T5" fmla="*/ 2880 h 2880"/>
              <a:gd name="T6" fmla="*/ 2880 w 2880"/>
              <a:gd name="T7" fmla="*/ 0 h 2880"/>
              <a:gd name="T8" fmla="*/ 0 w 2880"/>
              <a:gd name="T9" fmla="*/ 0 h 2880"/>
              <a:gd name="T10" fmla="*/ 1440 w 2880"/>
              <a:gd name="T11" fmla="*/ 2400 h 2880"/>
              <a:gd name="T12" fmla="*/ 480 w 2880"/>
              <a:gd name="T13" fmla="*/ 1440 h 2880"/>
              <a:gd name="T14" fmla="*/ 1440 w 2880"/>
              <a:gd name="T15" fmla="*/ 480 h 2880"/>
              <a:gd name="T16" fmla="*/ 2400 w 2880"/>
              <a:gd name="T17" fmla="*/ 1440 h 2880"/>
              <a:gd name="T18" fmla="*/ 1440 w 2880"/>
              <a:gd name="T19" fmla="*/ 240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2880">
                <a:moveTo>
                  <a:pt x="0" y="0"/>
                </a:moveTo>
                <a:cubicBezTo>
                  <a:pt x="0" y="2880"/>
                  <a:pt x="0" y="2880"/>
                  <a:pt x="0" y="2880"/>
                </a:cubicBezTo>
                <a:cubicBezTo>
                  <a:pt x="2880" y="2880"/>
                  <a:pt x="2880" y="2880"/>
                  <a:pt x="2880" y="2880"/>
                </a:cubicBezTo>
                <a:cubicBezTo>
                  <a:pt x="2880" y="0"/>
                  <a:pt x="2880" y="0"/>
                  <a:pt x="2880" y="0"/>
                </a:cubicBezTo>
                <a:lnTo>
                  <a:pt x="0" y="0"/>
                </a:lnTo>
                <a:close/>
                <a:moveTo>
                  <a:pt x="1440" y="2400"/>
                </a:moveTo>
                <a:cubicBezTo>
                  <a:pt x="910" y="2400"/>
                  <a:pt x="480" y="1970"/>
                  <a:pt x="480" y="1440"/>
                </a:cubicBezTo>
                <a:cubicBezTo>
                  <a:pt x="480" y="910"/>
                  <a:pt x="910" y="480"/>
                  <a:pt x="1440" y="480"/>
                </a:cubicBezTo>
                <a:cubicBezTo>
                  <a:pt x="1970" y="480"/>
                  <a:pt x="2400" y="910"/>
                  <a:pt x="2400" y="1440"/>
                </a:cubicBezTo>
                <a:cubicBezTo>
                  <a:pt x="2400" y="1970"/>
                  <a:pt x="1970" y="2400"/>
                  <a:pt x="1440" y="240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5">
            <a:extLst>
              <a:ext uri="{FF2B5EF4-FFF2-40B4-BE49-F238E27FC236}">
                <a16:creationId xmlns:a16="http://schemas.microsoft.com/office/drawing/2014/main" xmlns="" id="{3D8C2D8B-8110-7844-B63C-820B1A009667}"/>
              </a:ext>
            </a:extLst>
          </p:cNvPr>
          <p:cNvSpPr>
            <a:spLocks noChangeAspect="1"/>
          </p:cNvSpPr>
          <p:nvPr/>
        </p:nvSpPr>
        <p:spPr bwMode="auto">
          <a:xfrm>
            <a:off x="407568" y="5130626"/>
            <a:ext cx="900000" cy="901078"/>
          </a:xfrm>
          <a:custGeom>
            <a:avLst/>
            <a:gdLst>
              <a:gd name="T0" fmla="*/ 0 w 3326"/>
              <a:gd name="T1" fmla="*/ 0 h 3330"/>
              <a:gd name="T2" fmla="*/ 0 w 3326"/>
              <a:gd name="T3" fmla="*/ 3330 h 3330"/>
              <a:gd name="T4" fmla="*/ 2217 w 3326"/>
              <a:gd name="T5" fmla="*/ 3330 h 3330"/>
              <a:gd name="T6" fmla="*/ 3326 w 3326"/>
              <a:gd name="T7" fmla="*/ 2220 h 3330"/>
              <a:gd name="T8" fmla="*/ 3326 w 3326"/>
              <a:gd name="T9" fmla="*/ 0 h 3330"/>
              <a:gd name="T10" fmla="*/ 0 w 3326"/>
              <a:gd name="T11" fmla="*/ 0 h 3330"/>
            </a:gdLst>
            <a:ahLst/>
            <a:cxnLst>
              <a:cxn ang="0">
                <a:pos x="T0" y="T1"/>
              </a:cxn>
              <a:cxn ang="0">
                <a:pos x="T2" y="T3"/>
              </a:cxn>
              <a:cxn ang="0">
                <a:pos x="T4" y="T5"/>
              </a:cxn>
              <a:cxn ang="0">
                <a:pos x="T6" y="T7"/>
              </a:cxn>
              <a:cxn ang="0">
                <a:pos x="T8" y="T9"/>
              </a:cxn>
              <a:cxn ang="0">
                <a:pos x="T10" y="T11"/>
              </a:cxn>
            </a:cxnLst>
            <a:rect l="0" t="0" r="r" b="b"/>
            <a:pathLst>
              <a:path w="3326" h="3330">
                <a:moveTo>
                  <a:pt x="0" y="0"/>
                </a:moveTo>
                <a:lnTo>
                  <a:pt x="0" y="3330"/>
                </a:lnTo>
                <a:lnTo>
                  <a:pt x="2217" y="3330"/>
                </a:lnTo>
                <a:lnTo>
                  <a:pt x="3326" y="2220"/>
                </a:lnTo>
                <a:lnTo>
                  <a:pt x="3326"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chemeClr val="accent3"/>
              </a:solidFill>
            </a:endParaRPr>
          </a:p>
        </p:txBody>
      </p:sp>
      <p:grpSp>
        <p:nvGrpSpPr>
          <p:cNvPr id="20" name="Group 19"/>
          <p:cNvGrpSpPr/>
          <p:nvPr/>
        </p:nvGrpSpPr>
        <p:grpSpPr>
          <a:xfrm>
            <a:off x="407568" y="1337526"/>
            <a:ext cx="898923" cy="900000"/>
            <a:chOff x="336544" y="1364160"/>
            <a:chExt cx="898923" cy="900000"/>
          </a:xfrm>
        </p:grpSpPr>
        <p:sp>
          <p:nvSpPr>
            <p:cNvPr id="18" name="Rectangle 17">
              <a:extLst>
                <a:ext uri="{FF2B5EF4-FFF2-40B4-BE49-F238E27FC236}">
                  <a16:creationId xmlns:a16="http://schemas.microsoft.com/office/drawing/2014/main" xmlns="" id="{D49784D8-DE62-5D46-B344-00F8955035DB}"/>
                </a:ext>
              </a:extLst>
            </p:cNvPr>
            <p:cNvSpPr>
              <a:spLocks noChangeAspect="1" noChangeArrowheads="1"/>
            </p:cNvSpPr>
            <p:nvPr/>
          </p:nvSpPr>
          <p:spPr bwMode="auto">
            <a:xfrm>
              <a:off x="336544" y="1364160"/>
              <a:ext cx="898923" cy="900000"/>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5">
              <a:extLst>
                <a:ext uri="{FF2B5EF4-FFF2-40B4-BE49-F238E27FC236}">
                  <a16:creationId xmlns:a16="http://schemas.microsoft.com/office/drawing/2014/main" xmlns="" id="{FD607DE0-F619-4A4C-8B64-49F19FFF9DA9}"/>
                </a:ext>
              </a:extLst>
            </p:cNvPr>
            <p:cNvSpPr>
              <a:spLocks noChangeAspect="1"/>
            </p:cNvSpPr>
            <p:nvPr/>
          </p:nvSpPr>
          <p:spPr bwMode="auto">
            <a:xfrm>
              <a:off x="438509" y="1484247"/>
              <a:ext cx="659036" cy="659826"/>
            </a:xfrm>
            <a:custGeom>
              <a:avLst/>
              <a:gdLst>
                <a:gd name="T0" fmla="*/ 1663 w 3326"/>
                <a:gd name="T1" fmla="*/ 3330 h 3330"/>
                <a:gd name="T2" fmla="*/ 0 w 3326"/>
                <a:gd name="T3" fmla="*/ 1665 h 3330"/>
                <a:gd name="T4" fmla="*/ 1663 w 3326"/>
                <a:gd name="T5" fmla="*/ 0 h 3330"/>
                <a:gd name="T6" fmla="*/ 3326 w 3326"/>
                <a:gd name="T7" fmla="*/ 1665 h 3330"/>
                <a:gd name="T8" fmla="*/ 1663 w 3326"/>
                <a:gd name="T9" fmla="*/ 3330 h 3330"/>
              </a:gdLst>
              <a:ahLst/>
              <a:cxnLst>
                <a:cxn ang="0">
                  <a:pos x="T0" y="T1"/>
                </a:cxn>
                <a:cxn ang="0">
                  <a:pos x="T2" y="T3"/>
                </a:cxn>
                <a:cxn ang="0">
                  <a:pos x="T4" y="T5"/>
                </a:cxn>
                <a:cxn ang="0">
                  <a:pos x="T6" y="T7"/>
                </a:cxn>
                <a:cxn ang="0">
                  <a:pos x="T8" y="T9"/>
                </a:cxn>
              </a:cxnLst>
              <a:rect l="0" t="0" r="r" b="b"/>
              <a:pathLst>
                <a:path w="3326" h="3330">
                  <a:moveTo>
                    <a:pt x="1663" y="3330"/>
                  </a:moveTo>
                  <a:lnTo>
                    <a:pt x="0" y="1665"/>
                  </a:lnTo>
                  <a:lnTo>
                    <a:pt x="1663" y="0"/>
                  </a:lnTo>
                  <a:lnTo>
                    <a:pt x="3326" y="1665"/>
                  </a:lnTo>
                  <a:lnTo>
                    <a:pt x="1663" y="33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62209972"/>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4963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53"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AU" sz="6000" dirty="0">
              <a:latin typeface="Aktiv Grotesk" panose="020B0504020202020204" pitchFamily="34" charset="0"/>
              <a:ea typeface="+mj-ea"/>
              <a:cs typeface="+mj-cs"/>
              <a:sym typeface="Aktiv Grotesk" panose="020B0504020202020204" pitchFamily="34" charset="0"/>
            </a:endParaRPr>
          </a:p>
        </p:txBody>
      </p:sp>
      <p:sp>
        <p:nvSpPr>
          <p:cNvPr id="2" name="Title 1"/>
          <p:cNvSpPr>
            <a:spLocks noGrp="1"/>
          </p:cNvSpPr>
          <p:nvPr>
            <p:ph type="title"/>
          </p:nvPr>
        </p:nvSpPr>
        <p:spPr>
          <a:xfrm>
            <a:off x="385065" y="2491440"/>
            <a:ext cx="11412000" cy="720000"/>
          </a:xfrm>
        </p:spPr>
        <p:txBody>
          <a:bodyPr/>
          <a:lstStyle/>
          <a:p>
            <a:pPr algn="ctr"/>
            <a:r>
              <a:rPr lang="en-AU" sz="6000" dirty="0" smtClean="0"/>
              <a:t>Forces shaping the </a:t>
            </a:r>
            <a:br>
              <a:rPr lang="en-AU" sz="6000" dirty="0" smtClean="0"/>
            </a:br>
            <a:r>
              <a:rPr lang="en-AU" sz="6000" dirty="0" smtClean="0"/>
              <a:t>future of the industry</a:t>
            </a:r>
            <a:r>
              <a:rPr lang="en-AU" sz="6000" dirty="0" smtClean="0">
                <a:solidFill>
                  <a:schemeClr val="accent3"/>
                </a:solidFill>
              </a:rPr>
              <a:t> </a:t>
            </a:r>
            <a:endParaRPr lang="en-US" sz="6000" dirty="0">
              <a:solidFill>
                <a:schemeClr val="accent3"/>
              </a:solidFill>
            </a:endParaRPr>
          </a:p>
        </p:txBody>
      </p:sp>
      <p:sp>
        <p:nvSpPr>
          <p:cNvPr id="3" name="Freeform 5">
            <a:extLst>
              <a:ext uri="{FF2B5EF4-FFF2-40B4-BE49-F238E27FC236}">
                <a16:creationId xmlns:a16="http://schemas.microsoft.com/office/drawing/2014/main" xmlns="" id="{B71BDCCF-E72D-4E1A-A69C-44F5E92A2AFD}"/>
              </a:ext>
            </a:extLst>
          </p:cNvPr>
          <p:cNvSpPr>
            <a:spLocks noChangeAspect="1"/>
          </p:cNvSpPr>
          <p:nvPr/>
        </p:nvSpPr>
        <p:spPr bwMode="auto">
          <a:xfrm rot="10800000">
            <a:off x="10531451" y="0"/>
            <a:ext cx="1660549" cy="1662540"/>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rgbClr val="FAC83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B71BDCCF-E72D-4E1A-A69C-44F5E92A2AFD}"/>
              </a:ext>
            </a:extLst>
          </p:cNvPr>
          <p:cNvSpPr>
            <a:spLocks noChangeAspect="1"/>
          </p:cNvSpPr>
          <p:nvPr/>
        </p:nvSpPr>
        <p:spPr bwMode="auto">
          <a:xfrm>
            <a:off x="0" y="5195460"/>
            <a:ext cx="1660549" cy="1662540"/>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rgbClr val="FAC832"/>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7347869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746695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78"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AU" sz="400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B019701C-6573-4822-80ED-2A616AB6448C}"/>
              </a:ext>
            </a:extLst>
          </p:cNvPr>
          <p:cNvSpPr>
            <a:spLocks noGrp="1"/>
          </p:cNvSpPr>
          <p:nvPr>
            <p:ph type="title"/>
          </p:nvPr>
        </p:nvSpPr>
        <p:spPr>
          <a:xfrm>
            <a:off x="314325" y="193673"/>
            <a:ext cx="11794547" cy="564938"/>
          </a:xfrm>
        </p:spPr>
        <p:txBody>
          <a:bodyPr/>
          <a:lstStyle/>
          <a:p>
            <a:r>
              <a:rPr lang="en-AU" sz="4000" dirty="0" smtClean="0"/>
              <a:t>The customer is central to the industry’s future</a:t>
            </a:r>
            <a:endParaRPr lang="en-US" sz="4000" dirty="0"/>
          </a:p>
        </p:txBody>
      </p:sp>
      <p:sp>
        <p:nvSpPr>
          <p:cNvPr id="4" name="TextBox 3">
            <a:extLst>
              <a:ext uri="{FF2B5EF4-FFF2-40B4-BE49-F238E27FC236}">
                <a16:creationId xmlns:a16="http://schemas.microsoft.com/office/drawing/2014/main" xmlns="" id="{ED53F2CA-3ABC-4DB3-B5B1-4C14058C5213}"/>
              </a:ext>
            </a:extLst>
          </p:cNvPr>
          <p:cNvSpPr txBox="1"/>
          <p:nvPr/>
        </p:nvSpPr>
        <p:spPr>
          <a:xfrm>
            <a:off x="76199" y="6522304"/>
            <a:ext cx="9376894"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IATA</a:t>
            </a:r>
            <a:endParaRPr lang="en-US" sz="1200" dirty="0">
              <a:solidFill>
                <a:srgbClr val="000000"/>
              </a:solidFill>
            </a:endParaRPr>
          </a:p>
        </p:txBody>
      </p:sp>
      <p:sp>
        <p:nvSpPr>
          <p:cNvPr id="5" name="TextBox 4"/>
          <p:cNvSpPr txBox="1"/>
          <p:nvPr/>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grpSp>
        <p:nvGrpSpPr>
          <p:cNvPr id="7" name="Group 6">
            <a:extLst>
              <a:ext uri="{FF2B5EF4-FFF2-40B4-BE49-F238E27FC236}">
                <a16:creationId xmlns:a16="http://schemas.microsoft.com/office/drawing/2014/main" xmlns="" id="{7F428C47-D641-4A86-9A61-817CC356CD3C}"/>
              </a:ext>
            </a:extLst>
          </p:cNvPr>
          <p:cNvGrpSpPr/>
          <p:nvPr/>
        </p:nvGrpSpPr>
        <p:grpSpPr>
          <a:xfrm>
            <a:off x="1010160" y="3786866"/>
            <a:ext cx="4784827" cy="1419395"/>
            <a:chOff x="1185644" y="2782563"/>
            <a:chExt cx="4784827" cy="1419395"/>
          </a:xfrm>
        </p:grpSpPr>
        <p:sp>
          <p:nvSpPr>
            <p:cNvPr id="8" name="Freeform 5">
              <a:extLst>
                <a:ext uri="{FF2B5EF4-FFF2-40B4-BE49-F238E27FC236}">
                  <a16:creationId xmlns:a16="http://schemas.microsoft.com/office/drawing/2014/main" xmlns="" id="{6844074D-9F2E-2747-BD47-14F0CBA5B664}"/>
                </a:ext>
              </a:extLst>
            </p:cNvPr>
            <p:cNvSpPr>
              <a:spLocks noChangeAspect="1" noEditPoints="1"/>
            </p:cNvSpPr>
            <p:nvPr/>
          </p:nvSpPr>
          <p:spPr bwMode="auto">
            <a:xfrm>
              <a:off x="1185644" y="2782563"/>
              <a:ext cx="1090308" cy="1091615"/>
            </a:xfrm>
            <a:custGeom>
              <a:avLst/>
              <a:gdLst>
                <a:gd name="T0" fmla="*/ 0 w 3326"/>
                <a:gd name="T1" fmla="*/ 3330 h 3330"/>
                <a:gd name="T2" fmla="*/ 3326 w 3326"/>
                <a:gd name="T3" fmla="*/ 3330 h 3330"/>
                <a:gd name="T4" fmla="*/ 3326 w 3326"/>
                <a:gd name="T5" fmla="*/ 0 h 3330"/>
                <a:gd name="T6" fmla="*/ 0 w 3326"/>
                <a:gd name="T7" fmla="*/ 0 h 3330"/>
                <a:gd name="T8" fmla="*/ 0 w 3326"/>
                <a:gd name="T9" fmla="*/ 3330 h 3330"/>
                <a:gd name="T10" fmla="*/ 2772 w 3326"/>
                <a:gd name="T11" fmla="*/ 555 h 3330"/>
                <a:gd name="T12" fmla="*/ 2772 w 3326"/>
                <a:gd name="T13" fmla="*/ 2220 h 3330"/>
                <a:gd name="T14" fmla="*/ 1663 w 3326"/>
                <a:gd name="T15" fmla="*/ 2220 h 3330"/>
                <a:gd name="T16" fmla="*/ 1663 w 3326"/>
                <a:gd name="T17" fmla="*/ 2775 h 3330"/>
                <a:gd name="T18" fmla="*/ 554 w 3326"/>
                <a:gd name="T19" fmla="*/ 2775 h 3330"/>
                <a:gd name="T20" fmla="*/ 554 w 3326"/>
                <a:gd name="T21" fmla="*/ 555 h 3330"/>
                <a:gd name="T22" fmla="*/ 2772 w 3326"/>
                <a:gd name="T23" fmla="*/ 555 h 3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26" h="3330">
                  <a:moveTo>
                    <a:pt x="0" y="3330"/>
                  </a:moveTo>
                  <a:lnTo>
                    <a:pt x="3326" y="3330"/>
                  </a:lnTo>
                  <a:lnTo>
                    <a:pt x="3326" y="0"/>
                  </a:lnTo>
                  <a:lnTo>
                    <a:pt x="0" y="0"/>
                  </a:lnTo>
                  <a:lnTo>
                    <a:pt x="0" y="3330"/>
                  </a:lnTo>
                  <a:close/>
                  <a:moveTo>
                    <a:pt x="2772" y="555"/>
                  </a:moveTo>
                  <a:lnTo>
                    <a:pt x="2772" y="2220"/>
                  </a:lnTo>
                  <a:lnTo>
                    <a:pt x="1663" y="2220"/>
                  </a:lnTo>
                  <a:lnTo>
                    <a:pt x="1663" y="2775"/>
                  </a:lnTo>
                  <a:lnTo>
                    <a:pt x="554" y="2775"/>
                  </a:lnTo>
                  <a:lnTo>
                    <a:pt x="554" y="555"/>
                  </a:lnTo>
                  <a:lnTo>
                    <a:pt x="2772" y="555"/>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TextBox 8">
              <a:extLst>
                <a:ext uri="{FF2B5EF4-FFF2-40B4-BE49-F238E27FC236}">
                  <a16:creationId xmlns:a16="http://schemas.microsoft.com/office/drawing/2014/main" xmlns="" id="{6A2DC6C1-1FAF-4E1B-999E-070FA25B2564}"/>
                </a:ext>
              </a:extLst>
            </p:cNvPr>
            <p:cNvSpPr txBox="1"/>
            <p:nvPr/>
          </p:nvSpPr>
          <p:spPr>
            <a:xfrm>
              <a:off x="2947871" y="3110343"/>
              <a:ext cx="3022600" cy="1091615"/>
            </a:xfrm>
            <a:prstGeom prst="rect">
              <a:avLst/>
            </a:prstGeom>
            <a:noFill/>
          </p:spPr>
          <p:txBody>
            <a:bodyPr wrap="none" lIns="0" tIns="0" rIns="0" bIns="0" rtlCol="0">
              <a:noAutofit/>
            </a:bodyPr>
            <a:lstStyle/>
            <a:p>
              <a:r>
                <a:rPr lang="en-US" sz="3200" b="1" dirty="0" smtClean="0">
                  <a:cs typeface="Arial" panose="020B0604020202020204" pitchFamily="34" charset="0"/>
                </a:rPr>
                <a:t>Technology</a:t>
              </a:r>
              <a:endParaRPr lang="en-US" sz="3200" b="1" dirty="0"/>
            </a:p>
          </p:txBody>
        </p:sp>
      </p:grpSp>
      <p:grpSp>
        <p:nvGrpSpPr>
          <p:cNvPr id="10" name="Group 9">
            <a:extLst>
              <a:ext uri="{FF2B5EF4-FFF2-40B4-BE49-F238E27FC236}">
                <a16:creationId xmlns:a16="http://schemas.microsoft.com/office/drawing/2014/main" xmlns="" id="{452949C7-CE9B-443A-8FFE-A6F3A0D81B6D}"/>
              </a:ext>
            </a:extLst>
          </p:cNvPr>
          <p:cNvGrpSpPr/>
          <p:nvPr/>
        </p:nvGrpSpPr>
        <p:grpSpPr>
          <a:xfrm>
            <a:off x="1010160" y="1694242"/>
            <a:ext cx="4793604" cy="1396852"/>
            <a:chOff x="1176867" y="4224501"/>
            <a:chExt cx="4793604" cy="1396852"/>
          </a:xfrm>
        </p:grpSpPr>
        <p:sp>
          <p:nvSpPr>
            <p:cNvPr id="11" name="Freeform 5">
              <a:extLst>
                <a:ext uri="{FF2B5EF4-FFF2-40B4-BE49-F238E27FC236}">
                  <a16:creationId xmlns:a16="http://schemas.microsoft.com/office/drawing/2014/main" xmlns="" id="{99DF02E7-E15E-AA42-A46B-76BFA1E8F8D9}"/>
                </a:ext>
              </a:extLst>
            </p:cNvPr>
            <p:cNvSpPr>
              <a:spLocks noChangeAspect="1" noEditPoints="1"/>
            </p:cNvSpPr>
            <p:nvPr/>
          </p:nvSpPr>
          <p:spPr bwMode="auto">
            <a:xfrm>
              <a:off x="1176867" y="4224501"/>
              <a:ext cx="1090308" cy="1091615"/>
            </a:xfrm>
            <a:custGeom>
              <a:avLst/>
              <a:gdLst>
                <a:gd name="T0" fmla="*/ 1920 w 2880"/>
                <a:gd name="T1" fmla="*/ 0 h 2880"/>
                <a:gd name="T2" fmla="*/ 960 w 2880"/>
                <a:gd name="T3" fmla="*/ 0 h 2880"/>
                <a:gd name="T4" fmla="*/ 0 w 2880"/>
                <a:gd name="T5" fmla="*/ 960 h 2880"/>
                <a:gd name="T6" fmla="*/ 0 w 2880"/>
                <a:gd name="T7" fmla="*/ 1920 h 2880"/>
                <a:gd name="T8" fmla="*/ 960 w 2880"/>
                <a:gd name="T9" fmla="*/ 2880 h 2880"/>
                <a:gd name="T10" fmla="*/ 1920 w 2880"/>
                <a:gd name="T11" fmla="*/ 2880 h 2880"/>
                <a:gd name="T12" fmla="*/ 2880 w 2880"/>
                <a:gd name="T13" fmla="*/ 1920 h 2880"/>
                <a:gd name="T14" fmla="*/ 2880 w 2880"/>
                <a:gd name="T15" fmla="*/ 960 h 2880"/>
                <a:gd name="T16" fmla="*/ 1920 w 2880"/>
                <a:gd name="T17" fmla="*/ 0 h 2880"/>
                <a:gd name="T18" fmla="*/ 1440 w 2880"/>
                <a:gd name="T19" fmla="*/ 1920 h 2880"/>
                <a:gd name="T20" fmla="*/ 960 w 2880"/>
                <a:gd name="T21" fmla="*/ 1440 h 2880"/>
                <a:gd name="T22" fmla="*/ 1440 w 2880"/>
                <a:gd name="T23" fmla="*/ 960 h 2880"/>
                <a:gd name="T24" fmla="*/ 1920 w 2880"/>
                <a:gd name="T25" fmla="*/ 1440 h 2880"/>
                <a:gd name="T26" fmla="*/ 1440 w 2880"/>
                <a:gd name="T27" fmla="*/ 192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2880">
                  <a:moveTo>
                    <a:pt x="1920" y="0"/>
                  </a:moveTo>
                  <a:cubicBezTo>
                    <a:pt x="960" y="0"/>
                    <a:pt x="960" y="0"/>
                    <a:pt x="960" y="0"/>
                  </a:cubicBezTo>
                  <a:cubicBezTo>
                    <a:pt x="0" y="960"/>
                    <a:pt x="0" y="960"/>
                    <a:pt x="0" y="960"/>
                  </a:cubicBezTo>
                  <a:cubicBezTo>
                    <a:pt x="0" y="1920"/>
                    <a:pt x="0" y="1920"/>
                    <a:pt x="0" y="1920"/>
                  </a:cubicBezTo>
                  <a:cubicBezTo>
                    <a:pt x="960" y="2880"/>
                    <a:pt x="960" y="2880"/>
                    <a:pt x="960" y="2880"/>
                  </a:cubicBezTo>
                  <a:cubicBezTo>
                    <a:pt x="1920" y="2880"/>
                    <a:pt x="1920" y="2880"/>
                    <a:pt x="1920" y="2880"/>
                  </a:cubicBezTo>
                  <a:cubicBezTo>
                    <a:pt x="2880" y="1920"/>
                    <a:pt x="2880" y="1920"/>
                    <a:pt x="2880" y="1920"/>
                  </a:cubicBezTo>
                  <a:cubicBezTo>
                    <a:pt x="2880" y="960"/>
                    <a:pt x="2880" y="960"/>
                    <a:pt x="2880" y="960"/>
                  </a:cubicBezTo>
                  <a:lnTo>
                    <a:pt x="1920" y="0"/>
                  </a:lnTo>
                  <a:close/>
                  <a:moveTo>
                    <a:pt x="1440" y="1920"/>
                  </a:moveTo>
                  <a:cubicBezTo>
                    <a:pt x="1175" y="1920"/>
                    <a:pt x="960" y="1705"/>
                    <a:pt x="960" y="1440"/>
                  </a:cubicBezTo>
                  <a:cubicBezTo>
                    <a:pt x="960" y="1175"/>
                    <a:pt x="1175" y="960"/>
                    <a:pt x="1440" y="960"/>
                  </a:cubicBezTo>
                  <a:cubicBezTo>
                    <a:pt x="1705" y="960"/>
                    <a:pt x="1920" y="1175"/>
                    <a:pt x="1920" y="1440"/>
                  </a:cubicBezTo>
                  <a:cubicBezTo>
                    <a:pt x="1920" y="1705"/>
                    <a:pt x="1705" y="1920"/>
                    <a:pt x="1440" y="19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TextBox 11">
              <a:extLst>
                <a:ext uri="{FF2B5EF4-FFF2-40B4-BE49-F238E27FC236}">
                  <a16:creationId xmlns:a16="http://schemas.microsoft.com/office/drawing/2014/main" xmlns="" id="{20CCC6E5-DDF3-4BA7-A94E-E0B53E7BFEFB}"/>
                </a:ext>
              </a:extLst>
            </p:cNvPr>
            <p:cNvSpPr txBox="1"/>
            <p:nvPr/>
          </p:nvSpPr>
          <p:spPr>
            <a:xfrm>
              <a:off x="2947871" y="4529738"/>
              <a:ext cx="3022600" cy="1091615"/>
            </a:xfrm>
            <a:prstGeom prst="rect">
              <a:avLst/>
            </a:prstGeom>
            <a:noFill/>
          </p:spPr>
          <p:txBody>
            <a:bodyPr wrap="none" lIns="0" tIns="0" rIns="0" bIns="0" rtlCol="0">
              <a:noAutofit/>
            </a:bodyPr>
            <a:lstStyle/>
            <a:p>
              <a:r>
                <a:rPr lang="en-US" sz="3200" b="1" dirty="0" err="1" smtClean="0">
                  <a:cs typeface="Arial" panose="020B0604020202020204" pitchFamily="34" charset="0"/>
                </a:rPr>
                <a:t>Globalisation</a:t>
              </a:r>
              <a:endParaRPr lang="en-US" sz="3200" b="1" dirty="0"/>
            </a:p>
          </p:txBody>
        </p:sp>
      </p:grpSp>
      <p:grpSp>
        <p:nvGrpSpPr>
          <p:cNvPr id="13" name="Group 12">
            <a:extLst>
              <a:ext uri="{FF2B5EF4-FFF2-40B4-BE49-F238E27FC236}">
                <a16:creationId xmlns:a16="http://schemas.microsoft.com/office/drawing/2014/main" xmlns="" id="{1CB8B3DF-CDEE-48C3-89A9-199A5FE3BABC}"/>
              </a:ext>
            </a:extLst>
          </p:cNvPr>
          <p:cNvGrpSpPr/>
          <p:nvPr/>
        </p:nvGrpSpPr>
        <p:grpSpPr>
          <a:xfrm>
            <a:off x="6955295" y="1682813"/>
            <a:ext cx="4793604" cy="1441938"/>
            <a:chOff x="1176867" y="1340625"/>
            <a:chExt cx="4793604" cy="1441938"/>
          </a:xfrm>
        </p:grpSpPr>
        <p:sp>
          <p:nvSpPr>
            <p:cNvPr id="14" name="Freeform 5">
              <a:extLst>
                <a:ext uri="{FF2B5EF4-FFF2-40B4-BE49-F238E27FC236}">
                  <a16:creationId xmlns:a16="http://schemas.microsoft.com/office/drawing/2014/main" xmlns="" id="{F6EAE939-925B-924E-9DC4-418854056BB0}"/>
                </a:ext>
              </a:extLst>
            </p:cNvPr>
            <p:cNvSpPr>
              <a:spLocks noChangeAspect="1"/>
            </p:cNvSpPr>
            <p:nvPr/>
          </p:nvSpPr>
          <p:spPr bwMode="auto">
            <a:xfrm>
              <a:off x="1176867" y="1340625"/>
              <a:ext cx="1090308" cy="1091615"/>
            </a:xfrm>
            <a:custGeom>
              <a:avLst/>
              <a:gdLst>
                <a:gd name="T0" fmla="*/ 0 w 3326"/>
                <a:gd name="T1" fmla="*/ 0 h 3330"/>
                <a:gd name="T2" fmla="*/ 554 w 3326"/>
                <a:gd name="T3" fmla="*/ 555 h 3330"/>
                <a:gd name="T4" fmla="*/ 0 w 3326"/>
                <a:gd name="T5" fmla="*/ 555 h 3330"/>
                <a:gd name="T6" fmla="*/ 554 w 3326"/>
                <a:gd name="T7" fmla="*/ 1110 h 3330"/>
                <a:gd name="T8" fmla="*/ 0 w 3326"/>
                <a:gd name="T9" fmla="*/ 1110 h 3330"/>
                <a:gd name="T10" fmla="*/ 554 w 3326"/>
                <a:gd name="T11" fmla="*/ 1665 h 3330"/>
                <a:gd name="T12" fmla="*/ 0 w 3326"/>
                <a:gd name="T13" fmla="*/ 1665 h 3330"/>
                <a:gd name="T14" fmla="*/ 554 w 3326"/>
                <a:gd name="T15" fmla="*/ 2220 h 3330"/>
                <a:gd name="T16" fmla="*/ 0 w 3326"/>
                <a:gd name="T17" fmla="*/ 2220 h 3330"/>
                <a:gd name="T18" fmla="*/ 554 w 3326"/>
                <a:gd name="T19" fmla="*/ 2775 h 3330"/>
                <a:gd name="T20" fmla="*/ 0 w 3326"/>
                <a:gd name="T21" fmla="*/ 2775 h 3330"/>
                <a:gd name="T22" fmla="*/ 554 w 3326"/>
                <a:gd name="T23" fmla="*/ 3330 h 3330"/>
                <a:gd name="T24" fmla="*/ 3326 w 3326"/>
                <a:gd name="T25" fmla="*/ 3330 h 3330"/>
                <a:gd name="T26" fmla="*/ 3326 w 3326"/>
                <a:gd name="T27" fmla="*/ 0 h 3330"/>
                <a:gd name="T28" fmla="*/ 0 w 3326"/>
                <a:gd name="T29" fmla="*/ 0 h 3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6" h="3330">
                  <a:moveTo>
                    <a:pt x="0" y="0"/>
                  </a:moveTo>
                  <a:lnTo>
                    <a:pt x="554" y="555"/>
                  </a:lnTo>
                  <a:lnTo>
                    <a:pt x="0" y="555"/>
                  </a:lnTo>
                  <a:lnTo>
                    <a:pt x="554" y="1110"/>
                  </a:lnTo>
                  <a:lnTo>
                    <a:pt x="0" y="1110"/>
                  </a:lnTo>
                  <a:lnTo>
                    <a:pt x="554" y="1665"/>
                  </a:lnTo>
                  <a:lnTo>
                    <a:pt x="0" y="1665"/>
                  </a:lnTo>
                  <a:lnTo>
                    <a:pt x="554" y="2220"/>
                  </a:lnTo>
                  <a:lnTo>
                    <a:pt x="0" y="2220"/>
                  </a:lnTo>
                  <a:lnTo>
                    <a:pt x="554" y="2775"/>
                  </a:lnTo>
                  <a:lnTo>
                    <a:pt x="0" y="2775"/>
                  </a:lnTo>
                  <a:lnTo>
                    <a:pt x="554" y="3330"/>
                  </a:lnTo>
                  <a:lnTo>
                    <a:pt x="3326" y="3330"/>
                  </a:lnTo>
                  <a:lnTo>
                    <a:pt x="3326" y="0"/>
                  </a:lnTo>
                  <a:lnTo>
                    <a:pt x="0"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 name="TextBox 14">
              <a:extLst>
                <a:ext uri="{FF2B5EF4-FFF2-40B4-BE49-F238E27FC236}">
                  <a16:creationId xmlns:a16="http://schemas.microsoft.com/office/drawing/2014/main" xmlns="" id="{8B6D62EC-2934-489D-A03D-7D96E2AF41B0}"/>
                </a:ext>
              </a:extLst>
            </p:cNvPr>
            <p:cNvSpPr txBox="1"/>
            <p:nvPr/>
          </p:nvSpPr>
          <p:spPr>
            <a:xfrm>
              <a:off x="2947871" y="1690948"/>
              <a:ext cx="3022600" cy="1091615"/>
            </a:xfrm>
            <a:prstGeom prst="rect">
              <a:avLst/>
            </a:prstGeom>
            <a:noFill/>
          </p:spPr>
          <p:txBody>
            <a:bodyPr wrap="none" lIns="0" tIns="0" rIns="0" bIns="0" rtlCol="0">
              <a:noAutofit/>
            </a:bodyPr>
            <a:lstStyle/>
            <a:p>
              <a:r>
                <a:rPr lang="en-US" sz="3200" b="1" dirty="0" smtClean="0">
                  <a:cs typeface="Arial" panose="020B0604020202020204" pitchFamily="34" charset="0"/>
                </a:rPr>
                <a:t>Environment</a:t>
              </a:r>
              <a:endParaRPr lang="en-US" sz="3200" b="1" dirty="0"/>
            </a:p>
          </p:txBody>
        </p:sp>
      </p:grpSp>
      <p:sp>
        <p:nvSpPr>
          <p:cNvPr id="22" name="Rectangle 21"/>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23" name="Rectangle 22"/>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24" name="Rectangle 23"/>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grpSp>
        <p:nvGrpSpPr>
          <p:cNvPr id="28" name="Group 27"/>
          <p:cNvGrpSpPr/>
          <p:nvPr/>
        </p:nvGrpSpPr>
        <p:grpSpPr>
          <a:xfrm>
            <a:off x="6955295" y="3786867"/>
            <a:ext cx="4783296" cy="1419394"/>
            <a:chOff x="7186205" y="3592616"/>
            <a:chExt cx="4783296" cy="1419394"/>
          </a:xfrm>
        </p:grpSpPr>
        <p:sp>
          <p:nvSpPr>
            <p:cNvPr id="18" name="TextBox 17">
              <a:extLst>
                <a:ext uri="{FF2B5EF4-FFF2-40B4-BE49-F238E27FC236}">
                  <a16:creationId xmlns:a16="http://schemas.microsoft.com/office/drawing/2014/main" xmlns="" id="{8B6D62EC-2934-489D-A03D-7D96E2AF41B0}"/>
                </a:ext>
              </a:extLst>
            </p:cNvPr>
            <p:cNvSpPr txBox="1"/>
            <p:nvPr/>
          </p:nvSpPr>
          <p:spPr>
            <a:xfrm>
              <a:off x="8946901" y="3920395"/>
              <a:ext cx="3022600" cy="1091615"/>
            </a:xfrm>
            <a:prstGeom prst="rect">
              <a:avLst/>
            </a:prstGeom>
            <a:noFill/>
          </p:spPr>
          <p:txBody>
            <a:bodyPr wrap="none" lIns="0" tIns="0" rIns="0" bIns="0" rtlCol="0">
              <a:noAutofit/>
            </a:bodyPr>
            <a:lstStyle/>
            <a:p>
              <a:r>
                <a:rPr lang="en-US" sz="3200" b="1" dirty="0" smtClean="0">
                  <a:cs typeface="Arial" panose="020B0604020202020204" pitchFamily="34" charset="0"/>
                </a:rPr>
                <a:t>Infrastructure</a:t>
              </a:r>
              <a:endParaRPr lang="en-US" sz="3200" b="1" dirty="0"/>
            </a:p>
          </p:txBody>
        </p:sp>
        <p:grpSp>
          <p:nvGrpSpPr>
            <p:cNvPr id="25" name="Group 24">
              <a:extLst>
                <a:ext uri="{FF2B5EF4-FFF2-40B4-BE49-F238E27FC236}">
                  <a16:creationId xmlns="" xmlns:a16="http://schemas.microsoft.com/office/drawing/2014/main" id="{5CD3BCCD-CDD4-4ABE-846C-1311FFCDC52B}"/>
                </a:ext>
              </a:extLst>
            </p:cNvPr>
            <p:cNvGrpSpPr/>
            <p:nvPr/>
          </p:nvGrpSpPr>
          <p:grpSpPr>
            <a:xfrm>
              <a:off x="7186205" y="3592616"/>
              <a:ext cx="1080000" cy="1080000"/>
              <a:chOff x="4056635" y="1215315"/>
              <a:chExt cx="659036" cy="659826"/>
            </a:xfrm>
            <a:solidFill>
              <a:schemeClr val="accent2"/>
            </a:solidFill>
          </p:grpSpPr>
          <p:sp>
            <p:nvSpPr>
              <p:cNvPr id="26" name="Freeform 5">
                <a:extLst>
                  <a:ext uri="{FF2B5EF4-FFF2-40B4-BE49-F238E27FC236}">
                    <a16:creationId xmlns="" xmlns:a16="http://schemas.microsoft.com/office/drawing/2014/main" id="{3F12073E-7723-DC49-9E4D-C7E02AF4DCB6}"/>
                  </a:ext>
                </a:extLst>
              </p:cNvPr>
              <p:cNvSpPr>
                <a:spLocks/>
              </p:cNvSpPr>
              <p:nvPr/>
            </p:nvSpPr>
            <p:spPr bwMode="auto">
              <a:xfrm>
                <a:off x="4056635" y="1215315"/>
                <a:ext cx="659036" cy="659826"/>
              </a:xfrm>
              <a:custGeom>
                <a:avLst/>
                <a:gdLst>
                  <a:gd name="T0" fmla="*/ 2119 w 2880"/>
                  <a:gd name="T1" fmla="*/ 761 h 2880"/>
                  <a:gd name="T2" fmla="*/ 2400 w 2880"/>
                  <a:gd name="T3" fmla="*/ 1440 h 2880"/>
                  <a:gd name="T4" fmla="*/ 1440 w 2880"/>
                  <a:gd name="T5" fmla="*/ 2400 h 2880"/>
                  <a:gd name="T6" fmla="*/ 761 w 2880"/>
                  <a:gd name="T7" fmla="*/ 2119 h 2880"/>
                  <a:gd name="T8" fmla="*/ 0 w 2880"/>
                  <a:gd name="T9" fmla="*/ 2880 h 2880"/>
                  <a:gd name="T10" fmla="*/ 2880 w 2880"/>
                  <a:gd name="T11" fmla="*/ 2880 h 2880"/>
                  <a:gd name="T12" fmla="*/ 2880 w 2880"/>
                  <a:gd name="T13" fmla="*/ 0 h 2880"/>
                  <a:gd name="T14" fmla="*/ 2119 w 2880"/>
                  <a:gd name="T15" fmla="*/ 761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2880">
                    <a:moveTo>
                      <a:pt x="2119" y="761"/>
                    </a:moveTo>
                    <a:cubicBezTo>
                      <a:pt x="2293" y="935"/>
                      <a:pt x="2400" y="1175"/>
                      <a:pt x="2400" y="1440"/>
                    </a:cubicBezTo>
                    <a:cubicBezTo>
                      <a:pt x="2400" y="1970"/>
                      <a:pt x="1970" y="2400"/>
                      <a:pt x="1440" y="2400"/>
                    </a:cubicBezTo>
                    <a:cubicBezTo>
                      <a:pt x="1175" y="2400"/>
                      <a:pt x="935" y="2293"/>
                      <a:pt x="761" y="2119"/>
                    </a:cubicBezTo>
                    <a:cubicBezTo>
                      <a:pt x="0" y="2880"/>
                      <a:pt x="0" y="2880"/>
                      <a:pt x="0" y="2880"/>
                    </a:cubicBezTo>
                    <a:cubicBezTo>
                      <a:pt x="2880" y="2880"/>
                      <a:pt x="2880" y="2880"/>
                      <a:pt x="2880" y="2880"/>
                    </a:cubicBezTo>
                    <a:cubicBezTo>
                      <a:pt x="2880" y="0"/>
                      <a:pt x="2880" y="0"/>
                      <a:pt x="2880" y="0"/>
                    </a:cubicBezTo>
                    <a:lnTo>
                      <a:pt x="2119" y="7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6">
                <a:extLst>
                  <a:ext uri="{FF2B5EF4-FFF2-40B4-BE49-F238E27FC236}">
                    <a16:creationId xmlns="" xmlns:a16="http://schemas.microsoft.com/office/drawing/2014/main" id="{B718CFB3-14A4-3E45-8C61-88B5B9D08F6B}"/>
                  </a:ext>
                </a:extLst>
              </p:cNvPr>
              <p:cNvSpPr>
                <a:spLocks/>
              </p:cNvSpPr>
              <p:nvPr/>
            </p:nvSpPr>
            <p:spPr bwMode="auto">
              <a:xfrm>
                <a:off x="4166409" y="1325286"/>
                <a:ext cx="375092" cy="375487"/>
              </a:xfrm>
              <a:custGeom>
                <a:avLst/>
                <a:gdLst>
                  <a:gd name="T0" fmla="*/ 960 w 1639"/>
                  <a:gd name="T1" fmla="*/ 0 h 1639"/>
                  <a:gd name="T2" fmla="*/ 0 w 1639"/>
                  <a:gd name="T3" fmla="*/ 960 h 1639"/>
                  <a:gd name="T4" fmla="*/ 281 w 1639"/>
                  <a:gd name="T5" fmla="*/ 1639 h 1639"/>
                  <a:gd name="T6" fmla="*/ 1639 w 1639"/>
                  <a:gd name="T7" fmla="*/ 281 h 1639"/>
                  <a:gd name="T8" fmla="*/ 960 w 1639"/>
                  <a:gd name="T9" fmla="*/ 0 h 1639"/>
                </a:gdLst>
                <a:ahLst/>
                <a:cxnLst>
                  <a:cxn ang="0">
                    <a:pos x="T0" y="T1"/>
                  </a:cxn>
                  <a:cxn ang="0">
                    <a:pos x="T2" y="T3"/>
                  </a:cxn>
                  <a:cxn ang="0">
                    <a:pos x="T4" y="T5"/>
                  </a:cxn>
                  <a:cxn ang="0">
                    <a:pos x="T6" y="T7"/>
                  </a:cxn>
                  <a:cxn ang="0">
                    <a:pos x="T8" y="T9"/>
                  </a:cxn>
                </a:cxnLst>
                <a:rect l="0" t="0" r="r" b="b"/>
                <a:pathLst>
                  <a:path w="1639" h="1639">
                    <a:moveTo>
                      <a:pt x="960" y="0"/>
                    </a:moveTo>
                    <a:cubicBezTo>
                      <a:pt x="430" y="0"/>
                      <a:pt x="0" y="430"/>
                      <a:pt x="0" y="960"/>
                    </a:cubicBezTo>
                    <a:cubicBezTo>
                      <a:pt x="0" y="1225"/>
                      <a:pt x="107" y="1465"/>
                      <a:pt x="281" y="1639"/>
                    </a:cubicBezTo>
                    <a:cubicBezTo>
                      <a:pt x="1639" y="281"/>
                      <a:pt x="1639" y="281"/>
                      <a:pt x="1639" y="281"/>
                    </a:cubicBezTo>
                    <a:cubicBezTo>
                      <a:pt x="1465" y="107"/>
                      <a:pt x="1225" y="0"/>
                      <a:pt x="9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47422739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833889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905"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AU" sz="400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B019701C-6573-4822-80ED-2A616AB6448C}"/>
              </a:ext>
            </a:extLst>
          </p:cNvPr>
          <p:cNvSpPr>
            <a:spLocks noGrp="1"/>
          </p:cNvSpPr>
          <p:nvPr>
            <p:ph type="title"/>
          </p:nvPr>
        </p:nvSpPr>
        <p:spPr>
          <a:xfrm>
            <a:off x="314325" y="193673"/>
            <a:ext cx="11794547" cy="564938"/>
          </a:xfrm>
        </p:spPr>
        <p:txBody>
          <a:bodyPr/>
          <a:lstStyle/>
          <a:p>
            <a:r>
              <a:rPr lang="en-AU" sz="4000" dirty="0" smtClean="0"/>
              <a:t>Globalisation has changed</a:t>
            </a:r>
            <a:endParaRPr lang="en-US" sz="4000" dirty="0"/>
          </a:p>
        </p:txBody>
      </p:sp>
      <p:sp>
        <p:nvSpPr>
          <p:cNvPr id="4" name="TextBox 3">
            <a:extLst>
              <a:ext uri="{FF2B5EF4-FFF2-40B4-BE49-F238E27FC236}">
                <a16:creationId xmlns:a16="http://schemas.microsoft.com/office/drawing/2014/main" xmlns="" id="{ED53F2CA-3ABC-4DB3-B5B1-4C14058C5213}"/>
              </a:ext>
            </a:extLst>
          </p:cNvPr>
          <p:cNvSpPr txBox="1"/>
          <p:nvPr/>
        </p:nvSpPr>
        <p:spPr>
          <a:xfrm>
            <a:off x="76199" y="6522304"/>
            <a:ext cx="9376894"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Netherlands </a:t>
            </a:r>
            <a:r>
              <a:rPr lang="en-US" sz="1200" dirty="0" err="1" smtClean="0">
                <a:solidFill>
                  <a:srgbClr val="000000"/>
                </a:solidFill>
              </a:rPr>
              <a:t>CPB</a:t>
            </a:r>
            <a:endParaRPr lang="en-US" sz="1200" dirty="0">
              <a:solidFill>
                <a:srgbClr val="000000"/>
              </a:solidFill>
            </a:endParaRPr>
          </a:p>
        </p:txBody>
      </p:sp>
      <p:sp>
        <p:nvSpPr>
          <p:cNvPr id="5" name="TextBox 4"/>
          <p:cNvSpPr txBox="1"/>
          <p:nvPr/>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pic>
        <p:nvPicPr>
          <p:cNvPr id="8" name="Picture 7"/>
          <p:cNvPicPr>
            <a:picLocks noChangeAspect="1"/>
          </p:cNvPicPr>
          <p:nvPr/>
        </p:nvPicPr>
        <p:blipFill>
          <a:blip r:embed="rId8"/>
          <a:stretch>
            <a:fillRect/>
          </a:stretch>
        </p:blipFill>
        <p:spPr>
          <a:xfrm>
            <a:off x="244940" y="861692"/>
            <a:ext cx="11702119" cy="5134615"/>
          </a:xfrm>
          <a:prstGeom prst="rect">
            <a:avLst/>
          </a:prstGeom>
        </p:spPr>
      </p:pic>
    </p:spTree>
    <p:extLst>
      <p:ext uri="{BB962C8B-B14F-4D97-AF65-F5344CB8AC3E}">
        <p14:creationId xmlns:p14="http://schemas.microsoft.com/office/powerpoint/2010/main" val="266809410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898797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928"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AU" sz="400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B019701C-6573-4822-80ED-2A616AB6448C}"/>
              </a:ext>
            </a:extLst>
          </p:cNvPr>
          <p:cNvSpPr>
            <a:spLocks noGrp="1"/>
          </p:cNvSpPr>
          <p:nvPr>
            <p:ph type="title"/>
          </p:nvPr>
        </p:nvSpPr>
        <p:spPr>
          <a:xfrm>
            <a:off x="314325" y="193673"/>
            <a:ext cx="11794547" cy="564938"/>
          </a:xfrm>
        </p:spPr>
        <p:txBody>
          <a:bodyPr/>
          <a:lstStyle/>
          <a:p>
            <a:r>
              <a:rPr lang="en-AU" sz="4000" dirty="0" smtClean="0"/>
              <a:t>The current global system is being questioned…</a:t>
            </a:r>
            <a:endParaRPr lang="en-US" sz="4000" dirty="0"/>
          </a:p>
        </p:txBody>
      </p:sp>
      <p:sp>
        <p:nvSpPr>
          <p:cNvPr id="4" name="TextBox 3">
            <a:extLst>
              <a:ext uri="{FF2B5EF4-FFF2-40B4-BE49-F238E27FC236}">
                <a16:creationId xmlns:a16="http://schemas.microsoft.com/office/drawing/2014/main" xmlns="" id="{ED53F2CA-3ABC-4DB3-B5B1-4C14058C5213}"/>
              </a:ext>
            </a:extLst>
          </p:cNvPr>
          <p:cNvSpPr txBox="1"/>
          <p:nvPr/>
        </p:nvSpPr>
        <p:spPr>
          <a:xfrm>
            <a:off x="76199" y="6522304"/>
            <a:ext cx="9376894"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Edelman</a:t>
            </a:r>
            <a:endParaRPr lang="en-US" sz="1200" dirty="0">
              <a:solidFill>
                <a:srgbClr val="000000"/>
              </a:solidFill>
            </a:endParaRPr>
          </a:p>
        </p:txBody>
      </p:sp>
      <p:sp>
        <p:nvSpPr>
          <p:cNvPr id="5" name="TextBox 4"/>
          <p:cNvSpPr txBox="1"/>
          <p:nvPr/>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pic>
        <p:nvPicPr>
          <p:cNvPr id="7" name="Picture 6"/>
          <p:cNvPicPr>
            <a:picLocks noChangeAspect="1"/>
          </p:cNvPicPr>
          <p:nvPr/>
        </p:nvPicPr>
        <p:blipFill>
          <a:blip r:embed="rId8">
            <a:duotone>
              <a:schemeClr val="accent3">
                <a:shade val="45000"/>
                <a:satMod val="135000"/>
              </a:schemeClr>
              <a:prstClr val="white"/>
            </a:duotone>
          </a:blip>
          <a:stretch>
            <a:fillRect/>
          </a:stretch>
        </p:blipFill>
        <p:spPr>
          <a:xfrm>
            <a:off x="107009" y="1273332"/>
            <a:ext cx="11871484" cy="4350544"/>
          </a:xfrm>
          <a:prstGeom prst="rect">
            <a:avLst/>
          </a:prstGeom>
        </p:spPr>
      </p:pic>
      <p:sp>
        <p:nvSpPr>
          <p:cNvPr id="8" name="TextBox 7"/>
          <p:cNvSpPr txBox="1"/>
          <p:nvPr/>
        </p:nvSpPr>
        <p:spPr>
          <a:xfrm>
            <a:off x="1082351" y="2892490"/>
            <a:ext cx="1894114" cy="419877"/>
          </a:xfrm>
          <a:prstGeom prst="rect">
            <a:avLst/>
          </a:prstGeom>
          <a:noFill/>
        </p:spPr>
        <p:txBody>
          <a:bodyPr wrap="square" lIns="0" tIns="0" rIns="0" bIns="0" rtlCol="0">
            <a:noAutofit/>
          </a:bodyPr>
          <a:lstStyle/>
          <a:p>
            <a:pPr algn="ctr"/>
            <a:r>
              <a:rPr lang="en-AU" sz="2400" b="1" dirty="0" smtClean="0">
                <a:solidFill>
                  <a:schemeClr val="accent3">
                    <a:lumMod val="75000"/>
                  </a:schemeClr>
                </a:solidFill>
              </a:rPr>
              <a:t>AGREE</a:t>
            </a:r>
            <a:endParaRPr lang="en-US" sz="2400" b="1" dirty="0" smtClean="0">
              <a:solidFill>
                <a:schemeClr val="accent3">
                  <a:lumMod val="75000"/>
                </a:schemeClr>
              </a:solidFill>
            </a:endParaRPr>
          </a:p>
        </p:txBody>
      </p:sp>
    </p:spTree>
    <p:extLst>
      <p:ext uri="{BB962C8B-B14F-4D97-AF65-F5344CB8AC3E}">
        <p14:creationId xmlns:p14="http://schemas.microsoft.com/office/powerpoint/2010/main" val="29430275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9821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85"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AU" sz="400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B019701C-6573-4822-80ED-2A616AB6448C}"/>
              </a:ext>
            </a:extLst>
          </p:cNvPr>
          <p:cNvSpPr>
            <a:spLocks noGrp="1"/>
          </p:cNvSpPr>
          <p:nvPr>
            <p:ph type="title"/>
          </p:nvPr>
        </p:nvSpPr>
        <p:spPr>
          <a:xfrm>
            <a:off x="314325" y="193673"/>
            <a:ext cx="11794547" cy="564938"/>
          </a:xfrm>
        </p:spPr>
        <p:txBody>
          <a:bodyPr/>
          <a:lstStyle/>
          <a:p>
            <a:r>
              <a:rPr lang="en-AU" sz="4000" dirty="0" smtClean="0"/>
              <a:t>…and the future of globalisation is unclear</a:t>
            </a:r>
            <a:endParaRPr lang="en-US" sz="4000" dirty="0"/>
          </a:p>
        </p:txBody>
      </p:sp>
      <p:sp>
        <p:nvSpPr>
          <p:cNvPr id="4" name="TextBox 3">
            <a:extLst>
              <a:ext uri="{FF2B5EF4-FFF2-40B4-BE49-F238E27FC236}">
                <a16:creationId xmlns:a16="http://schemas.microsoft.com/office/drawing/2014/main" xmlns="" id="{ED53F2CA-3ABC-4DB3-B5B1-4C14058C5213}"/>
              </a:ext>
            </a:extLst>
          </p:cNvPr>
          <p:cNvSpPr txBox="1"/>
          <p:nvPr/>
        </p:nvSpPr>
        <p:spPr>
          <a:xfrm>
            <a:off x="76199" y="6522304"/>
            <a:ext cx="9376894"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IATA</a:t>
            </a:r>
            <a:endParaRPr lang="en-US" sz="1200" dirty="0">
              <a:solidFill>
                <a:srgbClr val="000000"/>
              </a:solidFill>
            </a:endParaRPr>
          </a:p>
        </p:txBody>
      </p:sp>
      <p:sp>
        <p:nvSpPr>
          <p:cNvPr id="5" name="TextBox 4"/>
          <p:cNvSpPr txBox="1"/>
          <p:nvPr/>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pic>
        <p:nvPicPr>
          <p:cNvPr id="14" name="Picture 13"/>
          <p:cNvPicPr>
            <a:picLocks noChangeAspect="1"/>
          </p:cNvPicPr>
          <p:nvPr/>
        </p:nvPicPr>
        <p:blipFill>
          <a:blip r:embed="rId8"/>
          <a:stretch>
            <a:fillRect/>
          </a:stretch>
        </p:blipFill>
        <p:spPr>
          <a:xfrm>
            <a:off x="1583632" y="830510"/>
            <a:ext cx="9024735" cy="5729646"/>
          </a:xfrm>
          <a:prstGeom prst="rect">
            <a:avLst/>
          </a:prstGeom>
        </p:spPr>
      </p:pic>
    </p:spTree>
    <p:extLst>
      <p:ext uri="{BB962C8B-B14F-4D97-AF65-F5344CB8AC3E}">
        <p14:creationId xmlns:p14="http://schemas.microsoft.com/office/powerpoint/2010/main" val="9738475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91766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86"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00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B019701C-6573-4822-80ED-2A616AB6448C}"/>
              </a:ext>
            </a:extLst>
          </p:cNvPr>
          <p:cNvSpPr>
            <a:spLocks noGrp="1"/>
          </p:cNvSpPr>
          <p:nvPr>
            <p:ph type="title"/>
          </p:nvPr>
        </p:nvSpPr>
        <p:spPr>
          <a:xfrm>
            <a:off x="314325" y="193673"/>
            <a:ext cx="11794547" cy="564938"/>
          </a:xfrm>
        </p:spPr>
        <p:txBody>
          <a:bodyPr/>
          <a:lstStyle/>
          <a:p>
            <a:r>
              <a:rPr lang="en-US" sz="4000" dirty="0" smtClean="0"/>
              <a:t>Environmental sustainability is an industry priority</a:t>
            </a:r>
            <a:endParaRPr lang="en-US" sz="4000" dirty="0"/>
          </a:p>
        </p:txBody>
      </p:sp>
      <p:sp>
        <p:nvSpPr>
          <p:cNvPr id="4" name="TextBox 3">
            <a:extLst>
              <a:ext uri="{FF2B5EF4-FFF2-40B4-BE49-F238E27FC236}">
                <a16:creationId xmlns:a16="http://schemas.microsoft.com/office/drawing/2014/main" xmlns="" id="{ED53F2CA-3ABC-4DB3-B5B1-4C14058C5213}"/>
              </a:ext>
            </a:extLst>
          </p:cNvPr>
          <p:cNvSpPr txBox="1"/>
          <p:nvPr/>
        </p:nvSpPr>
        <p:spPr>
          <a:xfrm>
            <a:off x="76199" y="6522304"/>
            <a:ext cx="9376894"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IATA/</a:t>
            </a:r>
            <a:r>
              <a:rPr lang="en-US" sz="1200" dirty="0" err="1" smtClean="0">
                <a:solidFill>
                  <a:srgbClr val="000000"/>
                </a:solidFill>
              </a:rPr>
              <a:t>ATAG</a:t>
            </a:r>
            <a:endParaRPr lang="en-US" sz="1200" dirty="0">
              <a:solidFill>
                <a:srgbClr val="000000"/>
              </a:solidFill>
            </a:endParaRPr>
          </a:p>
        </p:txBody>
      </p:sp>
      <p:sp>
        <p:nvSpPr>
          <p:cNvPr id="5" name="TextBox 4"/>
          <p:cNvSpPr txBox="1"/>
          <p:nvPr/>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pic>
        <p:nvPicPr>
          <p:cNvPr id="7" name="Picture 2" descr="A screenshot of text&#10;&#10;Description automatically generated">
            <a:extLst>
              <a:ext uri="{FF2B5EF4-FFF2-40B4-BE49-F238E27FC236}">
                <a16:creationId xmlns="" xmlns:a16="http://schemas.microsoft.com/office/drawing/2014/main" id="{E729D504-4F6E-43A8-A6DF-59349CA31E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1031358"/>
            <a:ext cx="12071428" cy="481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57494" y="5995831"/>
            <a:ext cx="9918955" cy="526473"/>
          </a:xfrm>
          <a:prstGeom prst="rect">
            <a:avLst/>
          </a:prstGeom>
          <a:noFill/>
        </p:spPr>
        <p:txBody>
          <a:bodyPr wrap="square" lIns="0" tIns="0" rIns="0" bIns="0" rtlCol="0">
            <a:noAutofit/>
          </a:bodyPr>
          <a:lstStyle/>
          <a:p>
            <a:r>
              <a:rPr lang="en-US" sz="1400" dirty="0" smtClean="0"/>
              <a:t>More at:  </a:t>
            </a:r>
            <a:r>
              <a:rPr lang="en-US" sz="1400" dirty="0" smtClean="0">
                <a:hlinkClick r:id="rId9"/>
              </a:rPr>
              <a:t>www.iata.org/en/programs/environment/</a:t>
            </a:r>
            <a:r>
              <a:rPr lang="en-US" sz="1400" dirty="0" smtClean="0"/>
              <a:t>  and </a:t>
            </a:r>
            <a:r>
              <a:rPr lang="en-US" sz="1400" dirty="0" smtClean="0">
                <a:hlinkClick r:id="rId10"/>
              </a:rPr>
              <a:t>aviationbenefits.org/environmental-efficiency/climate-action</a:t>
            </a:r>
            <a:r>
              <a:rPr lang="en-US" sz="1400" dirty="0">
                <a:hlinkClick r:id="rId10"/>
              </a:rPr>
              <a:t>/</a:t>
            </a:r>
            <a:endParaRPr lang="en-US" sz="1400" dirty="0" smtClean="0"/>
          </a:p>
        </p:txBody>
      </p:sp>
    </p:spTree>
    <p:extLst>
      <p:ext uri="{BB962C8B-B14F-4D97-AF65-F5344CB8AC3E}">
        <p14:creationId xmlns:p14="http://schemas.microsoft.com/office/powerpoint/2010/main" val="179541469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8921A030-F4FF-4E57-BDC5-E886C5B98B34}"/>
              </a:ext>
            </a:extLst>
          </p:cNvPr>
          <p:cNvGraphicFramePr>
            <a:graphicFrameLocks noChangeAspect="1"/>
          </p:cNvGraphicFramePr>
          <p:nvPr>
            <p:custDataLst>
              <p:tags r:id="rId2"/>
            </p:custDataLst>
            <p:extLst>
              <p:ext uri="{D42A27DB-BD31-4B8C-83A1-F6EECF244321}">
                <p14:modId xmlns:p14="http://schemas.microsoft.com/office/powerpoint/2010/main" val="3453269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164"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E35142D8-2349-43A7-B476-A56C58147C12}"/>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dirty="0">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6CCA918C-2E72-422C-96F8-D6E128316A23}"/>
              </a:ext>
            </a:extLst>
          </p:cNvPr>
          <p:cNvSpPr>
            <a:spLocks noGrp="1"/>
          </p:cNvSpPr>
          <p:nvPr>
            <p:ph type="title"/>
          </p:nvPr>
        </p:nvSpPr>
        <p:spPr>
          <a:xfrm>
            <a:off x="326078" y="157197"/>
            <a:ext cx="11865921" cy="720000"/>
          </a:xfrm>
        </p:spPr>
        <p:txBody>
          <a:bodyPr/>
          <a:lstStyle/>
          <a:p>
            <a:r>
              <a:rPr lang="en-US" sz="4000" dirty="0"/>
              <a:t>Climate </a:t>
            </a:r>
            <a:r>
              <a:rPr lang="en-US" sz="4000" dirty="0" smtClean="0"/>
              <a:t>is now a mainstream issue  </a:t>
            </a:r>
            <a:r>
              <a:rPr lang="en-US" sz="4000" dirty="0"/>
              <a:t>for </a:t>
            </a:r>
            <a:r>
              <a:rPr lang="en-US" sz="4000" dirty="0" smtClean="0"/>
              <a:t>investors too</a:t>
            </a:r>
            <a:endParaRPr lang="en-US" sz="4000" dirty="0"/>
          </a:p>
        </p:txBody>
      </p:sp>
      <p:pic>
        <p:nvPicPr>
          <p:cNvPr id="3" name="Picture 2">
            <a:extLst>
              <a:ext uri="{FF2B5EF4-FFF2-40B4-BE49-F238E27FC236}">
                <a16:creationId xmlns:a16="http://schemas.microsoft.com/office/drawing/2014/main" xmlns="" id="{CAAC6728-CED0-46C1-A5AF-7F3F1059446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61975" y="756138"/>
            <a:ext cx="10482553" cy="5661969"/>
          </a:xfrm>
          <a:prstGeom prst="rect">
            <a:avLst/>
          </a:prstGeom>
        </p:spPr>
      </p:pic>
      <p:sp>
        <p:nvSpPr>
          <p:cNvPr id="7" name="TextBox 6">
            <a:extLst>
              <a:ext uri="{FF2B5EF4-FFF2-40B4-BE49-F238E27FC236}">
                <a16:creationId xmlns:a16="http://schemas.microsoft.com/office/drawing/2014/main" xmlns="" id="{06998AC2-45E3-45E2-86D1-7E2871577E05}"/>
              </a:ext>
            </a:extLst>
          </p:cNvPr>
          <p:cNvSpPr txBox="1"/>
          <p:nvPr/>
        </p:nvSpPr>
        <p:spPr>
          <a:xfrm>
            <a:off x="387625" y="6478796"/>
            <a:ext cx="10280073" cy="3312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tiv Grotesk"/>
                <a:ea typeface="+mn-ea"/>
                <a:cs typeface="+mn-cs"/>
              </a:rPr>
              <a:t>Source: </a:t>
            </a:r>
            <a:r>
              <a:rPr kumimoji="0" lang="en-US" sz="1200" b="0" i="0" u="none" strike="noStrike" kern="1200" cap="none" spc="0" normalizeH="0" baseline="0" noProof="0" dirty="0" smtClean="0">
                <a:ln>
                  <a:noFill/>
                </a:ln>
                <a:solidFill>
                  <a:srgbClr val="000000"/>
                </a:solidFill>
                <a:effectLst/>
                <a:uLnTx/>
                <a:uFillTx/>
                <a:latin typeface="Aktiv Grotesk"/>
                <a:ea typeface="+mn-ea"/>
                <a:cs typeface="+mn-cs"/>
              </a:rPr>
              <a:t>HSBC </a:t>
            </a:r>
            <a:endParaRPr kumimoji="0" lang="en-US" sz="1200" b="0" i="0" u="none" strike="noStrike" kern="1200" cap="none" spc="0" normalizeH="0" baseline="0" noProof="0" dirty="0">
              <a:ln>
                <a:noFill/>
              </a:ln>
              <a:solidFill>
                <a:srgbClr val="000000"/>
              </a:solidFill>
              <a:effectLst/>
              <a:uLnTx/>
              <a:uFillTx/>
              <a:latin typeface="Aktiv Grotesk"/>
              <a:ea typeface="+mn-ea"/>
              <a:cs typeface="+mn-cs"/>
            </a:endParaRPr>
          </a:p>
        </p:txBody>
      </p:sp>
    </p:spTree>
    <p:extLst>
      <p:ext uri="{BB962C8B-B14F-4D97-AF65-F5344CB8AC3E}">
        <p14:creationId xmlns:p14="http://schemas.microsoft.com/office/powerpoint/2010/main" val="89207528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69495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57"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2AB1AD32-BE99-4871-857F-6AA26697587C}"/>
              </a:ext>
            </a:extLst>
          </p:cNvPr>
          <p:cNvSpPr>
            <a:spLocks noGrp="1"/>
          </p:cNvSpPr>
          <p:nvPr>
            <p:ph type="title"/>
          </p:nvPr>
        </p:nvSpPr>
        <p:spPr>
          <a:xfrm>
            <a:off x="321233" y="239962"/>
            <a:ext cx="11721461" cy="720000"/>
          </a:xfrm>
        </p:spPr>
        <p:txBody>
          <a:bodyPr/>
          <a:lstStyle/>
          <a:p>
            <a:r>
              <a:rPr lang="en-US" sz="4000" dirty="0" smtClean="0"/>
              <a:t>The 4</a:t>
            </a:r>
            <a:r>
              <a:rPr lang="en-US" sz="4000" baseline="30000" dirty="0" smtClean="0"/>
              <a:t>th</a:t>
            </a:r>
            <a:r>
              <a:rPr lang="en-US" sz="4000" dirty="0" smtClean="0"/>
              <a:t> Industrial Revolution has broad implications</a:t>
            </a:r>
            <a:endParaRPr lang="en-US" sz="4000" dirty="0"/>
          </a:p>
        </p:txBody>
      </p:sp>
      <p:sp>
        <p:nvSpPr>
          <p:cNvPr id="4" name="TextBox 3">
            <a:extLst>
              <a:ext uri="{FF2B5EF4-FFF2-40B4-BE49-F238E27FC236}">
                <a16:creationId xmlns:a16="http://schemas.microsoft.com/office/drawing/2014/main" xmlns="" id="{124D7311-5AE7-45AF-9FCE-20D4D95FE481}"/>
              </a:ext>
            </a:extLst>
          </p:cNvPr>
          <p:cNvSpPr txBox="1"/>
          <p:nvPr/>
        </p:nvSpPr>
        <p:spPr>
          <a:xfrm>
            <a:off x="139975" y="6480819"/>
            <a:ext cx="9067800" cy="276999"/>
          </a:xfrm>
          <a:prstGeom prst="rect">
            <a:avLst/>
          </a:prstGeom>
          <a:noFill/>
        </p:spPr>
        <p:txBody>
          <a:bodyPr wrap="square" rtlCol="0">
            <a:spAutoFit/>
          </a:bodyPr>
          <a:lstStyle/>
          <a:p>
            <a:r>
              <a:rPr lang="en-US" sz="1200" dirty="0">
                <a:cs typeface="Arial" pitchFamily="34" charset="0"/>
              </a:rPr>
              <a:t>Source: </a:t>
            </a:r>
            <a:r>
              <a:rPr lang="en-US" sz="1200" dirty="0" err="1" smtClean="0">
                <a:cs typeface="Arial" pitchFamily="34" charset="0"/>
              </a:rPr>
              <a:t>WEF</a:t>
            </a:r>
            <a:endParaRPr lang="en-US" sz="1200" dirty="0">
              <a:cs typeface="Arial" pitchFamily="34" charset="0"/>
            </a:endParaRPr>
          </a:p>
        </p:txBody>
      </p:sp>
      <p:pic>
        <p:nvPicPr>
          <p:cNvPr id="3" name="Picture 2"/>
          <p:cNvPicPr>
            <a:picLocks noChangeAspect="1"/>
          </p:cNvPicPr>
          <p:nvPr/>
        </p:nvPicPr>
        <p:blipFill>
          <a:blip r:embed="rId8"/>
          <a:stretch>
            <a:fillRect/>
          </a:stretch>
        </p:blipFill>
        <p:spPr>
          <a:xfrm>
            <a:off x="1330485" y="848325"/>
            <a:ext cx="8922286" cy="5427447"/>
          </a:xfrm>
          <a:prstGeom prst="rect">
            <a:avLst/>
          </a:prstGeom>
        </p:spPr>
      </p:pic>
    </p:spTree>
    <p:extLst>
      <p:ext uri="{BB962C8B-B14F-4D97-AF65-F5344CB8AC3E}">
        <p14:creationId xmlns:p14="http://schemas.microsoft.com/office/powerpoint/2010/main" val="254645888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22256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77" name="think-cell Slide" r:id="rId5" imgW="470" imgH="469" progId="TCLayout.ActiveDocument.1">
                  <p:embed/>
                </p:oleObj>
              </mc:Choice>
              <mc:Fallback>
                <p:oleObj name="think-cell Slide" r:id="rId5" imgW="470" imgH="46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 xmlns:a16="http://schemas.microsoft.com/office/drawing/2014/main" id="{2AB1AD32-BE99-4871-857F-6AA26697587C}"/>
              </a:ext>
            </a:extLst>
          </p:cNvPr>
          <p:cNvSpPr>
            <a:spLocks noGrp="1"/>
          </p:cNvSpPr>
          <p:nvPr>
            <p:ph type="title"/>
          </p:nvPr>
        </p:nvSpPr>
        <p:spPr>
          <a:xfrm>
            <a:off x="321233" y="239962"/>
            <a:ext cx="11721461" cy="720000"/>
          </a:xfrm>
        </p:spPr>
        <p:txBody>
          <a:bodyPr/>
          <a:lstStyle/>
          <a:p>
            <a:r>
              <a:rPr lang="en-US" sz="4000" dirty="0" smtClean="0"/>
              <a:t>Four digital themes are shaping travel &amp; tourism</a:t>
            </a:r>
            <a:endParaRPr lang="en-US" sz="4000" dirty="0"/>
          </a:p>
        </p:txBody>
      </p:sp>
      <p:sp>
        <p:nvSpPr>
          <p:cNvPr id="4" name="TextBox 3">
            <a:extLst>
              <a:ext uri="{FF2B5EF4-FFF2-40B4-BE49-F238E27FC236}">
                <a16:creationId xmlns="" xmlns:a16="http://schemas.microsoft.com/office/drawing/2014/main" id="{124D7311-5AE7-45AF-9FCE-20D4D95FE481}"/>
              </a:ext>
            </a:extLst>
          </p:cNvPr>
          <p:cNvSpPr txBox="1"/>
          <p:nvPr/>
        </p:nvSpPr>
        <p:spPr>
          <a:xfrm>
            <a:off x="139975" y="6480819"/>
            <a:ext cx="9067800" cy="276999"/>
          </a:xfrm>
          <a:prstGeom prst="rect">
            <a:avLst/>
          </a:prstGeom>
          <a:noFill/>
        </p:spPr>
        <p:txBody>
          <a:bodyPr wrap="square" rtlCol="0">
            <a:spAutoFit/>
          </a:bodyPr>
          <a:lstStyle/>
          <a:p>
            <a:r>
              <a:rPr lang="en-US" sz="1200" dirty="0">
                <a:cs typeface="Arial" pitchFamily="34" charset="0"/>
              </a:rPr>
              <a:t>Source: </a:t>
            </a:r>
            <a:r>
              <a:rPr lang="en-US" sz="1200" dirty="0" smtClean="0">
                <a:cs typeface="Arial" pitchFamily="34" charset="0"/>
              </a:rPr>
              <a:t>WTO</a:t>
            </a:r>
            <a:endParaRPr lang="en-US" sz="1200" dirty="0">
              <a:cs typeface="Arial" pitchFamily="34" charset="0"/>
            </a:endParaRPr>
          </a:p>
        </p:txBody>
      </p:sp>
      <p:pic>
        <p:nvPicPr>
          <p:cNvPr id="9" name="Picture 8"/>
          <p:cNvPicPr>
            <a:picLocks noChangeAspect="1"/>
          </p:cNvPicPr>
          <p:nvPr/>
        </p:nvPicPr>
        <p:blipFill>
          <a:blip r:embed="rId7"/>
          <a:stretch>
            <a:fillRect/>
          </a:stretch>
        </p:blipFill>
        <p:spPr>
          <a:xfrm>
            <a:off x="734204" y="1241246"/>
            <a:ext cx="1381188" cy="1391569"/>
          </a:xfrm>
          <a:prstGeom prst="rect">
            <a:avLst/>
          </a:prstGeom>
        </p:spPr>
      </p:pic>
      <p:pic>
        <p:nvPicPr>
          <p:cNvPr id="10" name="Picture 9"/>
          <p:cNvPicPr>
            <a:picLocks noChangeAspect="1"/>
          </p:cNvPicPr>
          <p:nvPr/>
        </p:nvPicPr>
        <p:blipFill>
          <a:blip r:embed="rId8"/>
          <a:stretch>
            <a:fillRect/>
          </a:stretch>
        </p:blipFill>
        <p:spPr>
          <a:xfrm>
            <a:off x="6939797" y="4024155"/>
            <a:ext cx="1381188" cy="1359394"/>
          </a:xfrm>
          <a:prstGeom prst="rect">
            <a:avLst/>
          </a:prstGeom>
        </p:spPr>
      </p:pic>
      <p:pic>
        <p:nvPicPr>
          <p:cNvPr id="11" name="Picture 10"/>
          <p:cNvPicPr>
            <a:picLocks noChangeAspect="1"/>
          </p:cNvPicPr>
          <p:nvPr/>
        </p:nvPicPr>
        <p:blipFill>
          <a:blip r:embed="rId9"/>
          <a:stretch>
            <a:fillRect/>
          </a:stretch>
        </p:blipFill>
        <p:spPr>
          <a:xfrm>
            <a:off x="6730832" y="1241246"/>
            <a:ext cx="1413309" cy="1327219"/>
          </a:xfrm>
          <a:prstGeom prst="rect">
            <a:avLst/>
          </a:prstGeom>
        </p:spPr>
      </p:pic>
      <p:pic>
        <p:nvPicPr>
          <p:cNvPr id="12" name="Picture 11"/>
          <p:cNvPicPr>
            <a:picLocks noChangeAspect="1"/>
          </p:cNvPicPr>
          <p:nvPr/>
        </p:nvPicPr>
        <p:blipFill>
          <a:blip r:embed="rId10"/>
          <a:stretch>
            <a:fillRect/>
          </a:stretch>
        </p:blipFill>
        <p:spPr>
          <a:xfrm>
            <a:off x="756941" y="4052135"/>
            <a:ext cx="1381188" cy="1262869"/>
          </a:xfrm>
          <a:prstGeom prst="rect">
            <a:avLst/>
          </a:prstGeom>
        </p:spPr>
      </p:pic>
      <p:sp>
        <p:nvSpPr>
          <p:cNvPr id="13" name="TextBox 12"/>
          <p:cNvSpPr txBox="1"/>
          <p:nvPr/>
        </p:nvSpPr>
        <p:spPr>
          <a:xfrm>
            <a:off x="8650521" y="1364668"/>
            <a:ext cx="2971503" cy="2775232"/>
          </a:xfrm>
          <a:prstGeom prst="rect">
            <a:avLst/>
          </a:prstGeom>
          <a:noFill/>
        </p:spPr>
        <p:txBody>
          <a:bodyPr wrap="square" lIns="0" tIns="0" rIns="0" bIns="0" rtlCol="0">
            <a:noAutofit/>
          </a:bodyPr>
          <a:lstStyle/>
          <a:p>
            <a:pPr algn="l">
              <a:spcAft>
                <a:spcPts val="600"/>
              </a:spcAft>
            </a:pPr>
            <a:r>
              <a:rPr lang="en-AU" i="1" dirty="0" smtClean="0">
                <a:solidFill>
                  <a:schemeClr val="accent1"/>
                </a:solidFill>
              </a:rPr>
              <a:t>Digital enterprise</a:t>
            </a:r>
          </a:p>
          <a:p>
            <a:r>
              <a:rPr lang="en-US" dirty="0" smtClean="0">
                <a:solidFill>
                  <a:schemeClr val="accent3"/>
                </a:solidFill>
              </a:rPr>
              <a:t>Digital </a:t>
            </a:r>
            <a:r>
              <a:rPr lang="en-US" dirty="0">
                <a:solidFill>
                  <a:schemeClr val="accent3"/>
                </a:solidFill>
              </a:rPr>
              <a:t>technologies</a:t>
            </a:r>
            <a:r>
              <a:rPr lang="en-US" dirty="0"/>
              <a:t> that revolutionize manufacturing, optimize </a:t>
            </a:r>
            <a:r>
              <a:rPr lang="en-US" dirty="0" smtClean="0"/>
              <a:t>asset </a:t>
            </a:r>
            <a:r>
              <a:rPr lang="en-US" dirty="0"/>
              <a:t>use </a:t>
            </a:r>
            <a:r>
              <a:rPr lang="en-US" dirty="0" smtClean="0"/>
              <a:t>and augment </a:t>
            </a:r>
            <a:r>
              <a:rPr lang="en-US" dirty="0"/>
              <a:t>the </a:t>
            </a:r>
            <a:r>
              <a:rPr lang="en-US" dirty="0" smtClean="0"/>
              <a:t>workforce </a:t>
            </a:r>
            <a:r>
              <a:rPr lang="en-US" dirty="0"/>
              <a:t>will </a:t>
            </a:r>
            <a:r>
              <a:rPr lang="en-US" dirty="0">
                <a:solidFill>
                  <a:schemeClr val="accent3"/>
                </a:solidFill>
              </a:rPr>
              <a:t>transform</a:t>
            </a:r>
            <a:r>
              <a:rPr lang="en-US" dirty="0"/>
              <a:t> operations. 	</a:t>
            </a:r>
          </a:p>
        </p:txBody>
      </p:sp>
      <p:sp>
        <p:nvSpPr>
          <p:cNvPr id="14" name="TextBox 13"/>
          <p:cNvSpPr txBox="1"/>
          <p:nvPr/>
        </p:nvSpPr>
        <p:spPr>
          <a:xfrm>
            <a:off x="8705986" y="3872353"/>
            <a:ext cx="3024051" cy="2775232"/>
          </a:xfrm>
          <a:prstGeom prst="rect">
            <a:avLst/>
          </a:prstGeom>
          <a:noFill/>
        </p:spPr>
        <p:txBody>
          <a:bodyPr wrap="square" lIns="0" tIns="0" rIns="0" bIns="0" rtlCol="0">
            <a:noAutofit/>
          </a:bodyPr>
          <a:lstStyle/>
          <a:p>
            <a:pPr algn="l">
              <a:spcAft>
                <a:spcPts val="600"/>
              </a:spcAft>
            </a:pPr>
            <a:r>
              <a:rPr lang="en-AU" i="1" dirty="0" smtClean="0">
                <a:solidFill>
                  <a:schemeClr val="accent1"/>
                </a:solidFill>
              </a:rPr>
              <a:t>Safety &amp; Security</a:t>
            </a:r>
          </a:p>
          <a:p>
            <a:r>
              <a:rPr lang="en-US" dirty="0" smtClean="0"/>
              <a:t>As </a:t>
            </a:r>
            <a:r>
              <a:rPr lang="en-US" dirty="0"/>
              <a:t>identity management becomes increasingly digital, </a:t>
            </a:r>
            <a:r>
              <a:rPr lang="en-US" dirty="0" smtClean="0">
                <a:solidFill>
                  <a:schemeClr val="accent3"/>
                </a:solidFill>
              </a:rPr>
              <a:t>cybersecurity</a:t>
            </a:r>
            <a:r>
              <a:rPr lang="en-US" dirty="0" smtClean="0"/>
              <a:t> </a:t>
            </a:r>
            <a:r>
              <a:rPr lang="en-US" dirty="0"/>
              <a:t>and </a:t>
            </a:r>
            <a:r>
              <a:rPr lang="en-US" dirty="0" smtClean="0">
                <a:solidFill>
                  <a:schemeClr val="accent3"/>
                </a:solidFill>
              </a:rPr>
              <a:t>data protection</a:t>
            </a:r>
            <a:r>
              <a:rPr lang="en-US" dirty="0" smtClean="0"/>
              <a:t> will </a:t>
            </a:r>
            <a:r>
              <a:rPr lang="en-US" dirty="0"/>
              <a:t>be crucial to maintaining customer trust and public safety. 	</a:t>
            </a:r>
          </a:p>
        </p:txBody>
      </p:sp>
      <p:sp>
        <p:nvSpPr>
          <p:cNvPr id="15" name="TextBox 14"/>
          <p:cNvSpPr txBox="1"/>
          <p:nvPr/>
        </p:nvSpPr>
        <p:spPr>
          <a:xfrm>
            <a:off x="2469536" y="3877273"/>
            <a:ext cx="2959714" cy="2775232"/>
          </a:xfrm>
          <a:prstGeom prst="rect">
            <a:avLst/>
          </a:prstGeom>
          <a:noFill/>
        </p:spPr>
        <p:txBody>
          <a:bodyPr wrap="square" lIns="0" tIns="0" rIns="0" bIns="0" rtlCol="0">
            <a:noAutofit/>
          </a:bodyPr>
          <a:lstStyle/>
          <a:p>
            <a:pPr algn="l">
              <a:spcAft>
                <a:spcPts val="600"/>
              </a:spcAft>
            </a:pPr>
            <a:r>
              <a:rPr lang="en-AU" i="1" dirty="0" smtClean="0">
                <a:solidFill>
                  <a:schemeClr val="accent1"/>
                </a:solidFill>
              </a:rPr>
              <a:t>Enabling the travel ecosystem</a:t>
            </a:r>
            <a:endParaRPr lang="en-US" i="1" dirty="0">
              <a:solidFill>
                <a:schemeClr val="accent1"/>
              </a:solidFill>
            </a:endParaRPr>
          </a:p>
          <a:p>
            <a:r>
              <a:rPr lang="en-US" dirty="0" smtClean="0">
                <a:solidFill>
                  <a:schemeClr val="accent3"/>
                </a:solidFill>
              </a:rPr>
              <a:t>Ecosystem</a:t>
            </a:r>
            <a:r>
              <a:rPr lang="en-US" dirty="0" smtClean="0"/>
              <a:t> </a:t>
            </a:r>
            <a:r>
              <a:rPr lang="en-US" dirty="0"/>
              <a:t>roles are blurring as stakeholders throughout the customer journey vie to own the customer relationship. 	</a:t>
            </a:r>
          </a:p>
        </p:txBody>
      </p:sp>
      <p:sp>
        <p:nvSpPr>
          <p:cNvPr id="16" name="TextBox 15"/>
          <p:cNvSpPr txBox="1"/>
          <p:nvPr/>
        </p:nvSpPr>
        <p:spPr>
          <a:xfrm>
            <a:off x="2469535" y="1364668"/>
            <a:ext cx="2959715" cy="1950036"/>
          </a:xfrm>
          <a:prstGeom prst="rect">
            <a:avLst/>
          </a:prstGeom>
          <a:noFill/>
        </p:spPr>
        <p:txBody>
          <a:bodyPr wrap="square" lIns="0" tIns="0" rIns="0" bIns="0" rtlCol="0">
            <a:noAutofit/>
          </a:bodyPr>
          <a:lstStyle/>
          <a:p>
            <a:pPr algn="l">
              <a:spcAft>
                <a:spcPts val="600"/>
              </a:spcAft>
            </a:pPr>
            <a:r>
              <a:rPr lang="en-AU" i="1" dirty="0" smtClean="0">
                <a:solidFill>
                  <a:schemeClr val="accent1"/>
                </a:solidFill>
              </a:rPr>
              <a:t>Living travel experience</a:t>
            </a:r>
          </a:p>
          <a:p>
            <a:r>
              <a:rPr lang="en-US" dirty="0" smtClean="0"/>
              <a:t>Travelers </a:t>
            </a:r>
            <a:r>
              <a:rPr lang="en-US" dirty="0"/>
              <a:t>will experience </a:t>
            </a:r>
            <a:r>
              <a:rPr lang="en-US" dirty="0">
                <a:solidFill>
                  <a:schemeClr val="accent3"/>
                </a:solidFill>
              </a:rPr>
              <a:t>seamless</a:t>
            </a:r>
            <a:r>
              <a:rPr lang="en-US" dirty="0"/>
              <a:t> journeys </a:t>
            </a:r>
            <a:r>
              <a:rPr lang="en-US" dirty="0">
                <a:solidFill>
                  <a:schemeClr val="accent3"/>
                </a:solidFill>
              </a:rPr>
              <a:t>tailored</a:t>
            </a:r>
            <a:r>
              <a:rPr lang="en-US" dirty="0"/>
              <a:t> to their habits and preferences. 	</a:t>
            </a:r>
          </a:p>
        </p:txBody>
      </p:sp>
    </p:spTree>
    <p:extLst>
      <p:ext uri="{BB962C8B-B14F-4D97-AF65-F5344CB8AC3E}">
        <p14:creationId xmlns:p14="http://schemas.microsoft.com/office/powerpoint/2010/main" val="23301446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4F9D0612-06A2-4B98-BD64-2D47E2DC174E}"/>
              </a:ext>
            </a:extLst>
          </p:cNvPr>
          <p:cNvGraphicFramePr>
            <a:graphicFrameLocks noChangeAspect="1"/>
          </p:cNvGraphicFramePr>
          <p:nvPr>
            <p:custDataLst>
              <p:tags r:id="rId2"/>
            </p:custDataLst>
            <p:extLst>
              <p:ext uri="{D42A27DB-BD31-4B8C-83A1-F6EECF244321}">
                <p14:modId xmlns:p14="http://schemas.microsoft.com/office/powerpoint/2010/main" val="3429896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322"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 xmlns:a16="http://schemas.microsoft.com/office/drawing/2014/main" id="{AAD9FBAC-BFD0-4436-81C8-47B4784D1B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dirty="0">
              <a:latin typeface="Aktiv Grotesk" panose="020B0504020202020204" pitchFamily="34" charset="0"/>
              <a:ea typeface="+mj-ea"/>
              <a:cs typeface="+mj-cs"/>
              <a:sym typeface="Aktiv Grotesk" panose="020B0504020202020204" pitchFamily="34" charset="0"/>
            </a:endParaRPr>
          </a:p>
        </p:txBody>
      </p:sp>
      <p:pic>
        <p:nvPicPr>
          <p:cNvPr id="4" name="Picture 3"/>
          <p:cNvPicPr>
            <a:picLocks noChangeAspect="1"/>
          </p:cNvPicPr>
          <p:nvPr/>
        </p:nvPicPr>
        <p:blipFill rotWithShape="1">
          <a:blip r:embed="rId8"/>
          <a:srcRect t="1110" r="9050"/>
          <a:stretch/>
        </p:blipFill>
        <p:spPr>
          <a:xfrm>
            <a:off x="63775" y="796275"/>
            <a:ext cx="9911324" cy="5732569"/>
          </a:xfrm>
          <a:prstGeom prst="rect">
            <a:avLst/>
          </a:prstGeom>
          <a:ln>
            <a:noFill/>
          </a:ln>
          <a:effectLst>
            <a:softEdge rad="112500"/>
          </a:effectLst>
        </p:spPr>
      </p:pic>
      <p:sp>
        <p:nvSpPr>
          <p:cNvPr id="2" name="Title 1"/>
          <p:cNvSpPr>
            <a:spLocks noGrp="1"/>
          </p:cNvSpPr>
          <p:nvPr>
            <p:ph type="title"/>
          </p:nvPr>
        </p:nvSpPr>
        <p:spPr>
          <a:xfrm>
            <a:off x="317048" y="167262"/>
            <a:ext cx="10641226" cy="542648"/>
          </a:xfrm>
        </p:spPr>
        <p:txBody>
          <a:bodyPr>
            <a:noAutofit/>
          </a:bodyPr>
          <a:lstStyle/>
          <a:p>
            <a:r>
              <a:rPr lang="en-US" sz="4000" dirty="0" smtClean="0"/>
              <a:t>Managing congestion is a growing concern…</a:t>
            </a:r>
            <a:endParaRPr lang="en-US" sz="4000" dirty="0"/>
          </a:p>
        </p:txBody>
      </p:sp>
      <p:grpSp>
        <p:nvGrpSpPr>
          <p:cNvPr id="5" name="Group 4">
            <a:extLst>
              <a:ext uri="{FF2B5EF4-FFF2-40B4-BE49-F238E27FC236}">
                <a16:creationId xmlns="" xmlns:a16="http://schemas.microsoft.com/office/drawing/2014/main" id="{DC1A59B4-A58F-4444-A171-8ADEF3C6E870}"/>
              </a:ext>
            </a:extLst>
          </p:cNvPr>
          <p:cNvGrpSpPr/>
          <p:nvPr/>
        </p:nvGrpSpPr>
        <p:grpSpPr>
          <a:xfrm>
            <a:off x="10007704" y="1473325"/>
            <a:ext cx="2004912" cy="971394"/>
            <a:chOff x="9895732" y="909798"/>
            <a:chExt cx="2004912" cy="971394"/>
          </a:xfrm>
        </p:grpSpPr>
        <p:sp>
          <p:nvSpPr>
            <p:cNvPr id="13" name="Oval 12"/>
            <p:cNvSpPr/>
            <p:nvPr/>
          </p:nvSpPr>
          <p:spPr>
            <a:xfrm>
              <a:off x="9895732" y="966570"/>
              <a:ext cx="170934" cy="166968"/>
            </a:xfrm>
            <a:prstGeom prst="ellipse">
              <a:avLst/>
            </a:prstGeom>
            <a:solidFill>
              <a:schemeClr val="accent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9895732" y="1309481"/>
              <a:ext cx="170934" cy="1669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9895732" y="1652391"/>
              <a:ext cx="170934" cy="166968"/>
            </a:xfrm>
            <a:prstGeom prst="ellipse">
              <a:avLst/>
            </a:prstGeom>
            <a:solidFill>
              <a:srgbClr val="289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0066666" y="909798"/>
              <a:ext cx="1728000" cy="256545"/>
            </a:xfrm>
            <a:prstGeom prst="rect">
              <a:avLst/>
            </a:prstGeom>
            <a:noFill/>
          </p:spPr>
          <p:txBody>
            <a:bodyPr wrap="square" rtlCol="0">
              <a:spAutoFit/>
            </a:bodyPr>
            <a:lstStyle/>
            <a:p>
              <a:r>
                <a:rPr lang="en-US" sz="1067" dirty="0"/>
                <a:t>Presently congested</a:t>
              </a:r>
            </a:p>
          </p:txBody>
        </p:sp>
        <p:sp>
          <p:nvSpPr>
            <p:cNvPr id="17" name="TextBox 16"/>
            <p:cNvSpPr txBox="1"/>
            <p:nvPr/>
          </p:nvSpPr>
          <p:spPr>
            <a:xfrm>
              <a:off x="10066666" y="1252708"/>
              <a:ext cx="1559273" cy="256545"/>
            </a:xfrm>
            <a:prstGeom prst="rect">
              <a:avLst/>
            </a:prstGeom>
            <a:noFill/>
          </p:spPr>
          <p:txBody>
            <a:bodyPr wrap="square" rtlCol="0">
              <a:spAutoFit/>
            </a:bodyPr>
            <a:lstStyle/>
            <a:p>
              <a:r>
                <a:rPr lang="en-US" sz="1067" dirty="0"/>
                <a:t>Congested by 2028</a:t>
              </a:r>
            </a:p>
          </p:txBody>
        </p:sp>
        <p:sp>
          <p:nvSpPr>
            <p:cNvPr id="18" name="TextBox 17"/>
            <p:cNvSpPr txBox="1"/>
            <p:nvPr/>
          </p:nvSpPr>
          <p:spPr>
            <a:xfrm>
              <a:off x="10066667" y="1624647"/>
              <a:ext cx="1833977" cy="256545"/>
            </a:xfrm>
            <a:prstGeom prst="rect">
              <a:avLst/>
            </a:prstGeom>
            <a:noFill/>
          </p:spPr>
          <p:txBody>
            <a:bodyPr wrap="square" rtlCol="0">
              <a:spAutoFit/>
            </a:bodyPr>
            <a:lstStyle/>
            <a:p>
              <a:r>
                <a:rPr lang="en-US" sz="1067" dirty="0"/>
                <a:t>Sufficient capacity in 2028</a:t>
              </a:r>
            </a:p>
          </p:txBody>
        </p:sp>
      </p:grpSp>
      <p:pic>
        <p:nvPicPr>
          <p:cNvPr id="3" name="Picture 2"/>
          <p:cNvPicPr>
            <a:picLocks noChangeAspect="1"/>
          </p:cNvPicPr>
          <p:nvPr/>
        </p:nvPicPr>
        <p:blipFill>
          <a:blip r:embed="rId9"/>
          <a:stretch>
            <a:fillRect/>
          </a:stretch>
        </p:blipFill>
        <p:spPr>
          <a:xfrm>
            <a:off x="630339" y="5417582"/>
            <a:ext cx="921692" cy="957016"/>
          </a:xfrm>
          <a:prstGeom prst="rect">
            <a:avLst/>
          </a:prstGeom>
        </p:spPr>
      </p:pic>
      <p:sp>
        <p:nvSpPr>
          <p:cNvPr id="11" name="Content Placeholder 2"/>
          <p:cNvSpPr>
            <a:spLocks noGrp="1"/>
          </p:cNvSpPr>
          <p:nvPr>
            <p:ph idx="1"/>
          </p:nvPr>
        </p:nvSpPr>
        <p:spPr>
          <a:xfrm>
            <a:off x="10026366" y="2684608"/>
            <a:ext cx="2004912" cy="3408161"/>
          </a:xfrm>
        </p:spPr>
        <p:txBody>
          <a:bodyPr>
            <a:normAutofit/>
          </a:bodyPr>
          <a:lstStyle/>
          <a:p>
            <a:r>
              <a:rPr lang="en-GB" sz="1100" dirty="0"/>
              <a:t>Runway and terminal capacity limits are based on airport stated capacity limits. This may not be reflective of the most efficient use of existing infrastructure. </a:t>
            </a:r>
          </a:p>
          <a:p>
            <a:r>
              <a:rPr lang="en-GB" sz="1100" dirty="0"/>
              <a:t>Airport congestion is assessed on the basis of annualised runway and terminal capacity and traffic volumes, and does not capture seasonality of traffic.</a:t>
            </a:r>
          </a:p>
          <a:p>
            <a:r>
              <a:rPr lang="en-GB" sz="1100" dirty="0"/>
              <a:t>Airport congestion is assessed on a status quo basis, meaning that expansion plans are not fully accounted for. </a:t>
            </a:r>
          </a:p>
        </p:txBody>
      </p:sp>
      <p:sp>
        <p:nvSpPr>
          <p:cNvPr id="19" name="TextBox 1">
            <a:extLst>
              <a:ext uri="{FF2B5EF4-FFF2-40B4-BE49-F238E27FC236}">
                <a16:creationId xmlns="" xmlns:a16="http://schemas.microsoft.com/office/drawing/2014/main" id="{13CF4BC0-97EB-46ED-9650-F9BA4597F800}"/>
              </a:ext>
            </a:extLst>
          </p:cNvPr>
          <p:cNvSpPr txBox="1"/>
          <p:nvPr/>
        </p:nvSpPr>
        <p:spPr>
          <a:xfrm>
            <a:off x="4047311" y="5603967"/>
            <a:ext cx="3886384" cy="2921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accent1"/>
                </a:solidFill>
              </a:rPr>
              <a:t>Top 100 airports of the world</a:t>
            </a:r>
          </a:p>
        </p:txBody>
      </p:sp>
      <p:sp>
        <p:nvSpPr>
          <p:cNvPr id="21" name="TextBox 20">
            <a:extLst>
              <a:ext uri="{FF2B5EF4-FFF2-40B4-BE49-F238E27FC236}">
                <a16:creationId xmlns="" xmlns:a16="http://schemas.microsoft.com/office/drawing/2014/main" id="{B684265F-B0FB-48DC-8A8A-69C48AEC5EEC}"/>
              </a:ext>
            </a:extLst>
          </p:cNvPr>
          <p:cNvSpPr txBox="1"/>
          <p:nvPr/>
        </p:nvSpPr>
        <p:spPr>
          <a:xfrm>
            <a:off x="187085" y="6575202"/>
            <a:ext cx="5916684" cy="184666"/>
          </a:xfrm>
          <a:prstGeom prst="rect">
            <a:avLst/>
          </a:prstGeom>
          <a:noFill/>
        </p:spPr>
        <p:txBody>
          <a:bodyPr wrap="none" lIns="0" tIns="0" rIns="0" bIns="0" rtlCol="0">
            <a:spAutoFit/>
          </a:bodyPr>
          <a:lstStyle/>
          <a:p>
            <a:pPr algn="l"/>
            <a:r>
              <a:rPr lang="en-US" sz="1200" dirty="0"/>
              <a:t>Source: </a:t>
            </a:r>
            <a:r>
              <a:rPr lang="en-US" sz="1200" dirty="0" smtClean="0"/>
              <a:t>IATA/Tourism Economics, airport websites &amp; publicly available documents</a:t>
            </a:r>
            <a:endParaRPr lang="en-US" sz="1200" dirty="0"/>
          </a:p>
        </p:txBody>
      </p:sp>
    </p:spTree>
    <p:extLst>
      <p:ext uri="{BB962C8B-B14F-4D97-AF65-F5344CB8AC3E}">
        <p14:creationId xmlns:p14="http://schemas.microsoft.com/office/powerpoint/2010/main" val="2172803388"/>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262385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702"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AU" sz="6000" dirty="0">
              <a:latin typeface="Aktiv Grotesk" panose="020B0504020202020204" pitchFamily="34" charset="0"/>
              <a:ea typeface="+mj-ea"/>
              <a:cs typeface="+mj-cs"/>
              <a:sym typeface="Aktiv Grotesk" panose="020B0504020202020204" pitchFamily="34" charset="0"/>
            </a:endParaRPr>
          </a:p>
        </p:txBody>
      </p:sp>
      <p:sp>
        <p:nvSpPr>
          <p:cNvPr id="2" name="Title 1"/>
          <p:cNvSpPr>
            <a:spLocks noGrp="1"/>
          </p:cNvSpPr>
          <p:nvPr>
            <p:ph type="title"/>
          </p:nvPr>
        </p:nvSpPr>
        <p:spPr>
          <a:xfrm>
            <a:off x="420576" y="2757770"/>
            <a:ext cx="11412000" cy="720000"/>
          </a:xfrm>
          <a:noFill/>
        </p:spPr>
        <p:txBody>
          <a:bodyPr/>
          <a:lstStyle/>
          <a:p>
            <a:pPr algn="ctr"/>
            <a:r>
              <a:rPr lang="en-AU" sz="6000" dirty="0" smtClean="0"/>
              <a:t>Looking back – key market developments </a:t>
            </a:r>
            <a:endParaRPr lang="en-US" sz="6000" dirty="0"/>
          </a:p>
        </p:txBody>
      </p:sp>
      <p:sp>
        <p:nvSpPr>
          <p:cNvPr id="3" name="Freeform 5">
            <a:extLst>
              <a:ext uri="{FF2B5EF4-FFF2-40B4-BE49-F238E27FC236}">
                <a16:creationId xmlns:a16="http://schemas.microsoft.com/office/drawing/2014/main" xmlns="" id="{B71BDCCF-E72D-4E1A-A69C-44F5E92A2AFD}"/>
              </a:ext>
            </a:extLst>
          </p:cNvPr>
          <p:cNvSpPr>
            <a:spLocks noChangeAspect="1"/>
          </p:cNvSpPr>
          <p:nvPr/>
        </p:nvSpPr>
        <p:spPr bwMode="auto">
          <a:xfrm rot="10800000">
            <a:off x="10531451" y="0"/>
            <a:ext cx="1660549" cy="1662540"/>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rgbClr val="FAC83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B71BDCCF-E72D-4E1A-A69C-44F5E92A2AFD}"/>
              </a:ext>
            </a:extLst>
          </p:cNvPr>
          <p:cNvSpPr>
            <a:spLocks noChangeAspect="1"/>
          </p:cNvSpPr>
          <p:nvPr/>
        </p:nvSpPr>
        <p:spPr bwMode="auto">
          <a:xfrm>
            <a:off x="0" y="5195460"/>
            <a:ext cx="1660549" cy="1662540"/>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rgbClr val="FAC832"/>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4938431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spid="_x0000_s14034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2119" y="2119"/>
                        <a:ext cx="2116" cy="2116"/>
                      </a:xfrm>
                      <a:prstGeom prst="rect">
                        <a:avLst/>
                      </a:prstGeom>
                    </p:spPr>
                  </p:pic>
                </p:oleObj>
              </mc:Fallback>
            </mc:AlternateContent>
          </a:graphicData>
        </a:graphic>
      </p:graphicFrame>
      <p:sp>
        <p:nvSpPr>
          <p:cNvPr id="9" name="Rectangle 8" hidden="1"/>
          <p:cNvSpPr/>
          <p:nvPr>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000" dirty="0">
              <a:solidFill>
                <a:srgbClr val="FFFFFF"/>
              </a:solidFill>
              <a:latin typeface="Aktiv Grotesk" panose="020B0504020202020204" pitchFamily="34" charset="0"/>
              <a:ea typeface="+mj-ea"/>
              <a:cs typeface="Arial" panose="020B0604020202020204" pitchFamily="34" charset="0"/>
              <a:sym typeface="Aktiv Grotesk" panose="020B0504020202020204" pitchFamily="34" charset="0"/>
            </a:endParaRPr>
          </a:p>
        </p:txBody>
      </p:sp>
      <p:sp>
        <p:nvSpPr>
          <p:cNvPr id="11" name="TextBox 10">
            <a:extLst>
              <a:ext uri="{FF2B5EF4-FFF2-40B4-BE49-F238E27FC236}">
                <a16:creationId xmlns="" xmlns:a16="http://schemas.microsoft.com/office/drawing/2014/main" id="{B684265F-B0FB-48DC-8A8A-69C48AEC5EEC}"/>
              </a:ext>
            </a:extLst>
          </p:cNvPr>
          <p:cNvSpPr txBox="1"/>
          <p:nvPr/>
        </p:nvSpPr>
        <p:spPr>
          <a:xfrm>
            <a:off x="187085" y="6575202"/>
            <a:ext cx="1410643" cy="184666"/>
          </a:xfrm>
          <a:prstGeom prst="rect">
            <a:avLst/>
          </a:prstGeom>
          <a:noFill/>
        </p:spPr>
        <p:txBody>
          <a:bodyPr wrap="none" lIns="0" tIns="0" rIns="0" bIns="0" rtlCol="0">
            <a:spAutoFit/>
          </a:bodyPr>
          <a:lstStyle/>
          <a:p>
            <a:pPr algn="l"/>
            <a:r>
              <a:rPr lang="en-US" sz="1200" dirty="0"/>
              <a:t>Source: </a:t>
            </a:r>
            <a:r>
              <a:rPr lang="en-US" sz="1200" dirty="0" err="1" smtClean="0"/>
              <a:t>Eurocontrol</a:t>
            </a:r>
            <a:endParaRPr lang="en-US" sz="1200" dirty="0"/>
          </a:p>
        </p:txBody>
      </p:sp>
      <p:pic>
        <p:nvPicPr>
          <p:cNvPr id="4" name="Picture 3"/>
          <p:cNvPicPr>
            <a:picLocks noChangeAspect="1"/>
          </p:cNvPicPr>
          <p:nvPr/>
        </p:nvPicPr>
        <p:blipFill rotWithShape="1">
          <a:blip r:embed="rId8"/>
          <a:srcRect l="5673" t="5720" r="930" b="-1"/>
          <a:stretch/>
        </p:blipFill>
        <p:spPr>
          <a:xfrm>
            <a:off x="121298" y="855673"/>
            <a:ext cx="11973747" cy="5431916"/>
          </a:xfrm>
          <a:prstGeom prst="rect">
            <a:avLst/>
          </a:prstGeom>
        </p:spPr>
      </p:pic>
      <p:sp>
        <p:nvSpPr>
          <p:cNvPr id="5" name="TextBox 4"/>
          <p:cNvSpPr txBox="1"/>
          <p:nvPr/>
        </p:nvSpPr>
        <p:spPr>
          <a:xfrm>
            <a:off x="467772" y="1693576"/>
            <a:ext cx="1763488" cy="251926"/>
          </a:xfrm>
          <a:prstGeom prst="rect">
            <a:avLst/>
          </a:prstGeom>
          <a:noFill/>
        </p:spPr>
        <p:txBody>
          <a:bodyPr wrap="square" lIns="0" tIns="0" rIns="0" bIns="0" rtlCol="0">
            <a:noAutofit/>
          </a:bodyPr>
          <a:lstStyle/>
          <a:p>
            <a:r>
              <a:rPr lang="en-AU" sz="1500" b="1" dirty="0"/>
              <a:t>million </a:t>
            </a:r>
            <a:r>
              <a:rPr lang="en-AU" sz="1500" b="1" dirty="0" err="1"/>
              <a:t>IFR</a:t>
            </a:r>
            <a:r>
              <a:rPr lang="en-AU" sz="1500" b="1" dirty="0"/>
              <a:t> </a:t>
            </a:r>
            <a:r>
              <a:rPr lang="en-AU" sz="1500" b="1" dirty="0" smtClean="0"/>
              <a:t>flights</a:t>
            </a:r>
            <a:endParaRPr lang="en-US" sz="1500" b="1" dirty="0" smtClean="0"/>
          </a:p>
        </p:txBody>
      </p:sp>
      <p:sp>
        <p:nvSpPr>
          <p:cNvPr id="6" name="TextBox 5"/>
          <p:cNvSpPr txBox="1"/>
          <p:nvPr/>
        </p:nvSpPr>
        <p:spPr>
          <a:xfrm>
            <a:off x="83976" y="765110"/>
            <a:ext cx="6811346" cy="863284"/>
          </a:xfrm>
          <a:prstGeom prst="rect">
            <a:avLst/>
          </a:prstGeom>
          <a:solidFill>
            <a:schemeClr val="bg1"/>
          </a:solidFill>
        </p:spPr>
        <p:txBody>
          <a:bodyPr wrap="square" lIns="0" tIns="0" rIns="0" bIns="0" rtlCol="0" anchor="ctr">
            <a:noAutofit/>
          </a:bodyPr>
          <a:lstStyle/>
          <a:p>
            <a:pPr algn="ctr"/>
            <a:r>
              <a:rPr lang="en-AU" sz="2400" dirty="0" smtClean="0">
                <a:solidFill>
                  <a:schemeClr val="accent3"/>
                </a:solidFill>
              </a:rPr>
              <a:t>Demand in Europe to exceed capacity by </a:t>
            </a:r>
            <a:br>
              <a:rPr lang="en-AU" sz="2400" dirty="0" smtClean="0">
                <a:solidFill>
                  <a:schemeClr val="accent3"/>
                </a:solidFill>
              </a:rPr>
            </a:br>
            <a:r>
              <a:rPr lang="en-AU" sz="2400" b="1" dirty="0" smtClean="0">
                <a:solidFill>
                  <a:schemeClr val="accent3"/>
                </a:solidFill>
              </a:rPr>
              <a:t>1.5m flights</a:t>
            </a:r>
            <a:r>
              <a:rPr lang="en-AU" sz="2400" dirty="0" smtClean="0">
                <a:solidFill>
                  <a:schemeClr val="accent3"/>
                </a:solidFill>
              </a:rPr>
              <a:t> or </a:t>
            </a:r>
            <a:r>
              <a:rPr lang="en-AU" sz="2400" b="1" dirty="0" smtClean="0">
                <a:solidFill>
                  <a:schemeClr val="accent3"/>
                </a:solidFill>
              </a:rPr>
              <a:t>160m </a:t>
            </a:r>
            <a:r>
              <a:rPr lang="en-AU" sz="2400" b="1" dirty="0" err="1" smtClean="0">
                <a:solidFill>
                  <a:schemeClr val="accent3"/>
                </a:solidFill>
              </a:rPr>
              <a:t>pax</a:t>
            </a:r>
            <a:r>
              <a:rPr lang="en-AU" sz="2400" dirty="0" smtClean="0">
                <a:solidFill>
                  <a:schemeClr val="accent3"/>
                </a:solidFill>
              </a:rPr>
              <a:t> by 2040</a:t>
            </a:r>
            <a:endParaRPr lang="en-US" sz="2400" dirty="0" smtClean="0">
              <a:solidFill>
                <a:schemeClr val="accent1"/>
              </a:solidFill>
            </a:endParaRPr>
          </a:p>
        </p:txBody>
      </p:sp>
      <p:sp>
        <p:nvSpPr>
          <p:cNvPr id="10" name="Title 1"/>
          <p:cNvSpPr txBox="1">
            <a:spLocks/>
          </p:cNvSpPr>
          <p:nvPr/>
        </p:nvSpPr>
        <p:spPr>
          <a:xfrm>
            <a:off x="309445" y="133044"/>
            <a:ext cx="11785600" cy="6096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a:lstStyle>
          <a:p>
            <a:r>
              <a:rPr lang="en-US" sz="4000" dirty="0" smtClean="0">
                <a:cs typeface="Arial" panose="020B0604020202020204" pitchFamily="34" charset="0"/>
              </a:rPr>
              <a:t>…including in Europe</a:t>
            </a:r>
            <a:endParaRPr lang="en-US" sz="4000" dirty="0">
              <a:cs typeface="Arial" panose="020B0604020202020204" pitchFamily="34" charset="0"/>
            </a:endParaRPr>
          </a:p>
        </p:txBody>
      </p:sp>
      <p:sp>
        <p:nvSpPr>
          <p:cNvPr id="8" name="Rectangle 7"/>
          <p:cNvSpPr/>
          <p:nvPr/>
        </p:nvSpPr>
        <p:spPr>
          <a:xfrm>
            <a:off x="10624457" y="6287589"/>
            <a:ext cx="1323703" cy="472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0768000" y="5906214"/>
            <a:ext cx="1123706" cy="853654"/>
            <a:chOff x="10776449" y="5917889"/>
            <a:chExt cx="1123706" cy="853654"/>
          </a:xfrm>
        </p:grpSpPr>
        <p:sp>
          <p:nvSpPr>
            <p:cNvPr id="13" name="Freeform 5">
              <a:extLst>
                <a:ext uri="{FF2B5EF4-FFF2-40B4-BE49-F238E27FC236}">
                  <a16:creationId xmlns:a16="http://schemas.microsoft.com/office/drawing/2014/main" xmlns=""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TextBox 13"/>
            <p:cNvSpPr txBox="1"/>
            <p:nvPr userDrawn="1"/>
          </p:nvSpPr>
          <p:spPr>
            <a:xfrm>
              <a:off x="10776449" y="6525322"/>
              <a:ext cx="1123706" cy="246221"/>
            </a:xfrm>
            <a:prstGeom prst="rect">
              <a:avLst/>
            </a:prstGeom>
            <a:noFill/>
          </p:spPr>
          <p:txBody>
            <a:bodyPr wrap="none" lIns="0" tIns="0" rIns="0" bIns="0" rtlCol="0">
              <a:spAutoFit/>
            </a:bodyPr>
            <a:lstStyle/>
            <a:p>
              <a:r>
                <a:rPr lang="en-US" sz="1600" b="1" dirty="0">
                  <a:solidFill>
                    <a:srgbClr val="1E32FA"/>
                  </a:solidFill>
                </a:rPr>
                <a:t> Economics</a:t>
              </a:r>
            </a:p>
          </p:txBody>
        </p:sp>
      </p:grpSp>
    </p:spTree>
    <p:extLst>
      <p:ext uri="{BB962C8B-B14F-4D97-AF65-F5344CB8AC3E}">
        <p14:creationId xmlns:p14="http://schemas.microsoft.com/office/powerpoint/2010/main" val="355263160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822051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001"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AU" sz="6000" dirty="0">
              <a:latin typeface="Aktiv Grotesk" panose="020B0504020202020204" pitchFamily="34" charset="0"/>
              <a:ea typeface="+mj-ea"/>
              <a:cs typeface="+mj-cs"/>
              <a:sym typeface="Aktiv Grotesk" panose="020B0504020202020204" pitchFamily="34" charset="0"/>
            </a:endParaRPr>
          </a:p>
        </p:txBody>
      </p:sp>
      <p:sp>
        <p:nvSpPr>
          <p:cNvPr id="2" name="Title 1"/>
          <p:cNvSpPr>
            <a:spLocks noGrp="1"/>
          </p:cNvSpPr>
          <p:nvPr>
            <p:ph type="title"/>
          </p:nvPr>
        </p:nvSpPr>
        <p:spPr>
          <a:xfrm>
            <a:off x="420576" y="2882058"/>
            <a:ext cx="11412000" cy="720000"/>
          </a:xfrm>
        </p:spPr>
        <p:txBody>
          <a:bodyPr/>
          <a:lstStyle/>
          <a:p>
            <a:pPr algn="ctr"/>
            <a:r>
              <a:rPr lang="en-AU" sz="6000" dirty="0" smtClean="0"/>
              <a:t>One final thought… </a:t>
            </a:r>
            <a:endParaRPr lang="en-US" sz="6000" dirty="0"/>
          </a:p>
        </p:txBody>
      </p:sp>
      <p:sp>
        <p:nvSpPr>
          <p:cNvPr id="3" name="Freeform 5">
            <a:extLst>
              <a:ext uri="{FF2B5EF4-FFF2-40B4-BE49-F238E27FC236}">
                <a16:creationId xmlns:a16="http://schemas.microsoft.com/office/drawing/2014/main" xmlns="" id="{B71BDCCF-E72D-4E1A-A69C-44F5E92A2AFD}"/>
              </a:ext>
            </a:extLst>
          </p:cNvPr>
          <p:cNvSpPr>
            <a:spLocks noChangeAspect="1"/>
          </p:cNvSpPr>
          <p:nvPr/>
        </p:nvSpPr>
        <p:spPr bwMode="auto">
          <a:xfrm rot="10800000">
            <a:off x="10531451" y="0"/>
            <a:ext cx="1660549" cy="1662540"/>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rgbClr val="FAC83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B71BDCCF-E72D-4E1A-A69C-44F5E92A2AFD}"/>
              </a:ext>
            </a:extLst>
          </p:cNvPr>
          <p:cNvSpPr>
            <a:spLocks noChangeAspect="1"/>
          </p:cNvSpPr>
          <p:nvPr/>
        </p:nvSpPr>
        <p:spPr bwMode="auto">
          <a:xfrm>
            <a:off x="0" y="5195460"/>
            <a:ext cx="1660549" cy="1662540"/>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rgbClr val="FAC832"/>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023299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8921A030-F4FF-4E57-BDC5-E886C5B98B34}"/>
              </a:ext>
            </a:extLst>
          </p:cNvPr>
          <p:cNvGraphicFramePr>
            <a:graphicFrameLocks noChangeAspect="1"/>
          </p:cNvGraphicFramePr>
          <p:nvPr>
            <p:custDataLst>
              <p:tags r:id="rId2"/>
            </p:custDataLst>
            <p:extLst>
              <p:ext uri="{D42A27DB-BD31-4B8C-83A1-F6EECF244321}">
                <p14:modId xmlns:p14="http://schemas.microsoft.com/office/powerpoint/2010/main" val="907671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431" name="think-cell Slide" r:id="rId6" imgW="353" imgH="353" progId="TCLayout.ActiveDocument.1">
                  <p:embed/>
                </p:oleObj>
              </mc:Choice>
              <mc:Fallback>
                <p:oleObj name="think-cell Slide" r:id="rId6" imgW="353" imgH="35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E35142D8-2349-43A7-B476-A56C58147C12}"/>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dirty="0">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6CCA918C-2E72-422C-96F8-D6E128316A23}"/>
              </a:ext>
            </a:extLst>
          </p:cNvPr>
          <p:cNvSpPr>
            <a:spLocks noGrp="1"/>
          </p:cNvSpPr>
          <p:nvPr>
            <p:ph type="title"/>
          </p:nvPr>
        </p:nvSpPr>
        <p:spPr>
          <a:xfrm>
            <a:off x="271022" y="276206"/>
            <a:ext cx="12373819" cy="720000"/>
          </a:xfrm>
        </p:spPr>
        <p:txBody>
          <a:bodyPr/>
          <a:lstStyle/>
          <a:p>
            <a:r>
              <a:rPr lang="en-US" sz="4000" dirty="0" smtClean="0"/>
              <a:t>Air transport &amp; the economy are not independent </a:t>
            </a:r>
            <a:endParaRPr lang="en-US" sz="4000" dirty="0"/>
          </a:p>
        </p:txBody>
      </p:sp>
      <p:sp>
        <p:nvSpPr>
          <p:cNvPr id="7" name="TextBox 6">
            <a:extLst>
              <a:ext uri="{FF2B5EF4-FFF2-40B4-BE49-F238E27FC236}">
                <a16:creationId xmlns:a16="http://schemas.microsoft.com/office/drawing/2014/main" xmlns="" id="{00BF8156-B070-4CA5-A456-461A15A98DE2}"/>
              </a:ext>
            </a:extLst>
          </p:cNvPr>
          <p:cNvSpPr txBox="1"/>
          <p:nvPr/>
        </p:nvSpPr>
        <p:spPr>
          <a:xfrm>
            <a:off x="504321" y="6428951"/>
            <a:ext cx="8101413" cy="28800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000000"/>
                </a:solidFill>
                <a:effectLst/>
                <a:uLnTx/>
                <a:uFillTx/>
                <a:latin typeface="Aktiv Grotesk"/>
                <a:ea typeface="+mn-ea"/>
                <a:cs typeface="+mn-cs"/>
              </a:rPr>
              <a:t>Source: IATA Economics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u="none" strike="noStrike" kern="1200" cap="none" spc="0" normalizeH="0" baseline="0" noProof="0" dirty="0">
              <a:ln>
                <a:noFill/>
              </a:ln>
              <a:solidFill>
                <a:srgbClr val="000000"/>
              </a:solidFill>
              <a:effectLst/>
              <a:uLnTx/>
              <a:uFillTx/>
              <a:latin typeface="Aktiv Grotesk"/>
              <a:ea typeface="+mn-ea"/>
              <a:cs typeface="+mn-cs"/>
            </a:endParaRPr>
          </a:p>
        </p:txBody>
      </p:sp>
      <p:grpSp>
        <p:nvGrpSpPr>
          <p:cNvPr id="21" name="Group 20"/>
          <p:cNvGrpSpPr/>
          <p:nvPr/>
        </p:nvGrpSpPr>
        <p:grpSpPr>
          <a:xfrm>
            <a:off x="1837570" y="1113326"/>
            <a:ext cx="9712621" cy="5198504"/>
            <a:chOff x="1819986" y="1430502"/>
            <a:chExt cx="9712621" cy="5198504"/>
          </a:xfrm>
        </p:grpSpPr>
        <p:sp>
          <p:nvSpPr>
            <p:cNvPr id="6" name="Curved Right Arrow 1">
              <a:extLst>
                <a:ext uri="{FF2B5EF4-FFF2-40B4-BE49-F238E27FC236}">
                  <a16:creationId xmlns:a16="http://schemas.microsoft.com/office/drawing/2014/main" xmlns="" id="{EBE0B6ED-2ED4-4A87-A0E3-BE34E22D956F}"/>
                </a:ext>
              </a:extLst>
            </p:cNvPr>
            <p:cNvSpPr/>
            <p:nvPr/>
          </p:nvSpPr>
          <p:spPr>
            <a:xfrm>
              <a:off x="3793067" y="1964266"/>
              <a:ext cx="2076468" cy="4360333"/>
            </a:xfrm>
            <a:prstGeom prst="curved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urved Right Arrow 5">
              <a:extLst>
                <a:ext uri="{FF2B5EF4-FFF2-40B4-BE49-F238E27FC236}">
                  <a16:creationId xmlns:a16="http://schemas.microsoft.com/office/drawing/2014/main" xmlns="" id="{078BE841-C235-4FFC-813F-E57317C07E79}"/>
                </a:ext>
              </a:extLst>
            </p:cNvPr>
            <p:cNvSpPr/>
            <p:nvPr/>
          </p:nvSpPr>
          <p:spPr>
            <a:xfrm rot="10800000">
              <a:off x="6457932" y="1735666"/>
              <a:ext cx="2076468" cy="4360333"/>
            </a:xfrm>
            <a:prstGeom prst="curv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8509A5FC-4B79-449F-A079-7359B2BFEAAE}"/>
                </a:ext>
              </a:extLst>
            </p:cNvPr>
            <p:cNvSpPr txBox="1"/>
            <p:nvPr/>
          </p:nvSpPr>
          <p:spPr>
            <a:xfrm>
              <a:off x="6851541" y="3514628"/>
              <a:ext cx="15883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Calibri Light" panose="020F0302020204030204"/>
                  <a:ea typeface="+mn-ea"/>
                  <a:cs typeface="+mn-cs"/>
                </a:rPr>
                <a:t>Economic Benefits</a:t>
              </a:r>
              <a:endParaRPr kumimoji="0" lang="en-US" sz="2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xmlns="" id="{96B66DB3-336E-49CD-9AC1-811A23229F28}"/>
                </a:ext>
              </a:extLst>
            </p:cNvPr>
            <p:cNvSpPr txBox="1"/>
            <p:nvPr/>
          </p:nvSpPr>
          <p:spPr>
            <a:xfrm>
              <a:off x="3999812" y="3517152"/>
              <a:ext cx="20284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Calibri Light" panose="020F0302020204030204"/>
                  <a:ea typeface="+mn-ea"/>
                  <a:cs typeface="+mn-cs"/>
                </a:rPr>
                <a:t>Sustainable Air Transport</a:t>
              </a:r>
              <a:endParaRPr kumimoji="0" lang="en-US" sz="2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
          <p:nvSpPr>
            <p:cNvPr id="11" name="TextBox 10">
              <a:extLst>
                <a:ext uri="{FF2B5EF4-FFF2-40B4-BE49-F238E27FC236}">
                  <a16:creationId xmlns:a16="http://schemas.microsoft.com/office/drawing/2014/main" xmlns="" id="{8ABCDF3C-DBBD-4320-9966-A733D75F47F6}"/>
                </a:ext>
              </a:extLst>
            </p:cNvPr>
            <p:cNvSpPr txBox="1"/>
            <p:nvPr/>
          </p:nvSpPr>
          <p:spPr>
            <a:xfrm>
              <a:off x="8386019" y="1960575"/>
              <a:ext cx="23168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Economic Stimulus</a:t>
              </a:r>
            </a:p>
          </p:txBody>
        </p:sp>
        <p:sp>
          <p:nvSpPr>
            <p:cNvPr id="12" name="TextBox 11">
              <a:extLst>
                <a:ext uri="{FF2B5EF4-FFF2-40B4-BE49-F238E27FC236}">
                  <a16:creationId xmlns:a16="http://schemas.microsoft.com/office/drawing/2014/main" xmlns="" id="{3FCFEBB9-F29B-4E17-BFED-994147C13077}"/>
                </a:ext>
              </a:extLst>
            </p:cNvPr>
            <p:cNvSpPr txBox="1"/>
            <p:nvPr/>
          </p:nvSpPr>
          <p:spPr>
            <a:xfrm>
              <a:off x="8605735" y="2901599"/>
              <a:ext cx="227098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Investment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Tourism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R&amp;D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Innovation</a:t>
              </a:r>
            </a:p>
          </p:txBody>
        </p:sp>
        <p:sp>
          <p:nvSpPr>
            <p:cNvPr id="13" name="TextBox 12">
              <a:extLst>
                <a:ext uri="{FF2B5EF4-FFF2-40B4-BE49-F238E27FC236}">
                  <a16:creationId xmlns:a16="http://schemas.microsoft.com/office/drawing/2014/main" xmlns="" id="{E07D6EF3-9F05-4588-9ACD-CE39F53D36EC}"/>
                </a:ext>
              </a:extLst>
            </p:cNvPr>
            <p:cNvSpPr txBox="1"/>
            <p:nvPr/>
          </p:nvSpPr>
          <p:spPr>
            <a:xfrm>
              <a:off x="7919056" y="5073729"/>
              <a:ext cx="361355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Business climate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employment</a:t>
              </a:r>
            </a:p>
          </p:txBody>
        </p:sp>
        <p:sp>
          <p:nvSpPr>
            <p:cNvPr id="14" name="TextBox 13">
              <a:extLst>
                <a:ext uri="{FF2B5EF4-FFF2-40B4-BE49-F238E27FC236}">
                  <a16:creationId xmlns:a16="http://schemas.microsoft.com/office/drawing/2014/main" xmlns="" id="{8729252F-B50A-4541-9E41-FB062F49E9CF}"/>
                </a:ext>
              </a:extLst>
            </p:cNvPr>
            <p:cNvSpPr txBox="1"/>
            <p:nvPr/>
          </p:nvSpPr>
          <p:spPr>
            <a:xfrm>
              <a:off x="5080151" y="1430502"/>
              <a:ext cx="23133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Passenger demand</a:t>
              </a:r>
            </a:p>
          </p:txBody>
        </p:sp>
        <p:sp>
          <p:nvSpPr>
            <p:cNvPr id="15" name="TextBox 14">
              <a:extLst>
                <a:ext uri="{FF2B5EF4-FFF2-40B4-BE49-F238E27FC236}">
                  <a16:creationId xmlns:a16="http://schemas.microsoft.com/office/drawing/2014/main" xmlns="" id="{43DD65D1-9D8B-42A9-8B41-1481AABF7A4F}"/>
                </a:ext>
              </a:extLst>
            </p:cNvPr>
            <p:cNvSpPr txBox="1"/>
            <p:nvPr/>
          </p:nvSpPr>
          <p:spPr>
            <a:xfrm>
              <a:off x="2173561" y="1960575"/>
              <a:ext cx="17678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Infrastructure</a:t>
              </a:r>
            </a:p>
          </p:txBody>
        </p:sp>
        <p:sp>
          <p:nvSpPr>
            <p:cNvPr id="16" name="TextBox 15">
              <a:extLst>
                <a:ext uri="{FF2B5EF4-FFF2-40B4-BE49-F238E27FC236}">
                  <a16:creationId xmlns:a16="http://schemas.microsoft.com/office/drawing/2014/main" xmlns="" id="{31257DA1-FB1D-416B-9472-26A955DEAF81}"/>
                </a:ext>
              </a:extLst>
            </p:cNvPr>
            <p:cNvSpPr txBox="1"/>
            <p:nvPr/>
          </p:nvSpPr>
          <p:spPr>
            <a:xfrm>
              <a:off x="1819986" y="4622984"/>
              <a:ext cx="2688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Open Borders</a:t>
              </a:r>
            </a:p>
          </p:txBody>
        </p:sp>
        <p:sp>
          <p:nvSpPr>
            <p:cNvPr id="17" name="TextBox 16">
              <a:extLst>
                <a:ext uri="{FF2B5EF4-FFF2-40B4-BE49-F238E27FC236}">
                  <a16:creationId xmlns:a16="http://schemas.microsoft.com/office/drawing/2014/main" xmlns="" id="{4841B808-4757-4CBF-A1E2-E08652212F65}"/>
                </a:ext>
              </a:extLst>
            </p:cNvPr>
            <p:cNvSpPr txBox="1"/>
            <p:nvPr/>
          </p:nvSpPr>
          <p:spPr>
            <a:xfrm>
              <a:off x="2071005" y="5262819"/>
              <a:ext cx="24875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Air Connectivity</a:t>
              </a:r>
            </a:p>
          </p:txBody>
        </p:sp>
        <p:sp>
          <p:nvSpPr>
            <p:cNvPr id="18" name="TextBox 17">
              <a:extLst>
                <a:ext uri="{FF2B5EF4-FFF2-40B4-BE49-F238E27FC236}">
                  <a16:creationId xmlns:a16="http://schemas.microsoft.com/office/drawing/2014/main" xmlns="" id="{47F565D8-85FA-4BFB-B52A-7BCF20958C76}"/>
                </a:ext>
              </a:extLst>
            </p:cNvPr>
            <p:cNvSpPr txBox="1"/>
            <p:nvPr/>
          </p:nvSpPr>
          <p:spPr>
            <a:xfrm>
              <a:off x="1828220" y="3619004"/>
              <a:ext cx="19498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Regulatory environment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TextBox 18">
              <a:extLst>
                <a:ext uri="{FF2B5EF4-FFF2-40B4-BE49-F238E27FC236}">
                  <a16:creationId xmlns:a16="http://schemas.microsoft.com/office/drawing/2014/main" xmlns="" id="{5F661284-06CD-4E7E-9168-624CB94C4A2D}"/>
                </a:ext>
              </a:extLst>
            </p:cNvPr>
            <p:cNvSpPr txBox="1"/>
            <p:nvPr/>
          </p:nvSpPr>
          <p:spPr>
            <a:xfrm>
              <a:off x="4497142" y="6228896"/>
              <a:ext cx="347940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Lower air travel costs </a:t>
              </a:r>
            </a:p>
          </p:txBody>
        </p:sp>
        <p:sp>
          <p:nvSpPr>
            <p:cNvPr id="20" name="TextBox 19">
              <a:extLst>
                <a:ext uri="{FF2B5EF4-FFF2-40B4-BE49-F238E27FC236}">
                  <a16:creationId xmlns:a16="http://schemas.microsoft.com/office/drawing/2014/main" xmlns="" id="{55F3ED65-5792-4A7D-A35C-27E9067C8093}"/>
                </a:ext>
              </a:extLst>
            </p:cNvPr>
            <p:cNvSpPr txBox="1"/>
            <p:nvPr/>
          </p:nvSpPr>
          <p:spPr>
            <a:xfrm>
              <a:off x="1853276" y="2562267"/>
              <a:ext cx="204742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Calibri" panose="020F0502020204030204" pitchFamily="34" charset="0"/>
                </a:rPr>
                <a:t>Industry c</a:t>
              </a:r>
              <a:r>
                <a:rPr kumimoji="0" lang="en-US" sz="20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ost</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lang="en-US" sz="2000" dirty="0">
                  <a:solidFill>
                    <a:prstClr val="black"/>
                  </a:solidFill>
                  <a:latin typeface="Calibri" panose="020F0502020204030204" pitchFamily="34" charset="0"/>
                </a:rPr>
                <a:t>c</a:t>
              </a:r>
              <a:r>
                <a:rPr kumimoji="0" lang="en-US" sz="20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ompetitiveness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1879642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01961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453"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80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6" name="Title 5">
            <a:extLst>
              <a:ext uri="{FF2B5EF4-FFF2-40B4-BE49-F238E27FC236}">
                <a16:creationId xmlns="" xmlns:a16="http://schemas.microsoft.com/office/drawing/2014/main" id="{34BF572D-35F2-E245-A86C-4C06CFB20779}"/>
              </a:ext>
            </a:extLst>
          </p:cNvPr>
          <p:cNvSpPr>
            <a:spLocks noGrp="1"/>
          </p:cNvSpPr>
          <p:nvPr>
            <p:ph type="title"/>
          </p:nvPr>
        </p:nvSpPr>
        <p:spPr>
          <a:xfrm>
            <a:off x="387625" y="1498818"/>
            <a:ext cx="5544000" cy="1807089"/>
          </a:xfrm>
        </p:spPr>
        <p:txBody>
          <a:bodyPr/>
          <a:lstStyle/>
          <a:p>
            <a:r>
              <a:rPr lang="en-GB" sz="3200" dirty="0" smtClean="0"/>
              <a:t>Andrew Matters</a:t>
            </a:r>
            <a:r>
              <a:rPr lang="en-GB" sz="4000" dirty="0" smtClean="0"/>
              <a:t/>
            </a:r>
            <a:br>
              <a:rPr lang="en-GB" sz="4000" dirty="0" smtClean="0"/>
            </a:br>
            <a:r>
              <a:rPr lang="en-GB" sz="4000" dirty="0" smtClean="0"/>
              <a:t/>
            </a:r>
            <a:br>
              <a:rPr lang="en-GB" sz="4000" dirty="0" smtClean="0"/>
            </a:br>
            <a:r>
              <a:rPr lang="en-GB" sz="2800" dirty="0" smtClean="0"/>
              <a:t>Deputy Chief Economist</a:t>
            </a:r>
            <a:br>
              <a:rPr lang="en-GB" sz="2800" dirty="0" smtClean="0"/>
            </a:br>
            <a:r>
              <a:rPr lang="en-GB" sz="2800" dirty="0" smtClean="0"/>
              <a:t>IATA</a:t>
            </a:r>
            <a:endParaRPr lang="en-GB" sz="4000" dirty="0"/>
          </a:p>
        </p:txBody>
      </p:sp>
      <p:sp>
        <p:nvSpPr>
          <p:cNvPr id="3" name="Text Placeholder 2">
            <a:extLst>
              <a:ext uri="{FF2B5EF4-FFF2-40B4-BE49-F238E27FC236}">
                <a16:creationId xmlns="" xmlns:a16="http://schemas.microsoft.com/office/drawing/2014/main" id="{5457A739-4504-564E-93AF-F9D7B9560D66}"/>
              </a:ext>
            </a:extLst>
          </p:cNvPr>
          <p:cNvSpPr>
            <a:spLocks noGrp="1"/>
          </p:cNvSpPr>
          <p:nvPr>
            <p:ph type="body" sz="quarter" idx="13"/>
          </p:nvPr>
        </p:nvSpPr>
        <p:spPr>
          <a:xfrm>
            <a:off x="387625" y="4754880"/>
            <a:ext cx="5544000" cy="1645921"/>
          </a:xfrm>
        </p:spPr>
        <p:txBody>
          <a:bodyPr/>
          <a:lstStyle/>
          <a:p>
            <a:r>
              <a:rPr lang="en-GB" sz="2000" dirty="0" smtClean="0"/>
              <a:t>mattersa@iata.org</a:t>
            </a:r>
            <a:endParaRPr lang="en-GB" sz="2000" dirty="0"/>
          </a:p>
          <a:p>
            <a:r>
              <a:rPr lang="en-GB" sz="2000" dirty="0"/>
              <a:t>www.iata.org/economics</a:t>
            </a:r>
          </a:p>
          <a:p>
            <a:endParaRPr lang="en-GB" dirty="0"/>
          </a:p>
        </p:txBody>
      </p:sp>
      <p:sp>
        <p:nvSpPr>
          <p:cNvPr id="10" name="Freeform 5">
            <a:extLst>
              <a:ext uri="{FF2B5EF4-FFF2-40B4-BE49-F238E27FC236}">
                <a16:creationId xmlns="" xmlns:a16="http://schemas.microsoft.com/office/drawing/2014/main" id="{8E7A85D4-1495-BF4F-9E31-A3B72B3A8E17}"/>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8" name="Picture Placeholder 7"/>
          <p:cNvPicPr>
            <a:picLocks noGrp="1" noChangeAspect="1"/>
          </p:cNvPicPr>
          <p:nvPr>
            <p:ph type="pic" sz="quarter" idx="15"/>
          </p:nvPr>
        </p:nvPicPr>
        <p:blipFill>
          <a:blip r:embed="rId8"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9647408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B03FC2A-4B70-4147-B176-5CE1E458767D}"/>
              </a:ext>
            </a:extLst>
          </p:cNvPr>
          <p:cNvSpPr/>
          <p:nvPr/>
        </p:nvSpPr>
        <p:spPr>
          <a:xfrm>
            <a:off x="9849300" y="6282714"/>
            <a:ext cx="2314575" cy="55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descr="A close up of a sign&#10;&#10;Description generated with high confidence">
            <a:extLst>
              <a:ext uri="{FF2B5EF4-FFF2-40B4-BE49-F238E27FC236}">
                <a16:creationId xmlns:a16="http://schemas.microsoft.com/office/drawing/2014/main" xmlns="" id="{87B824E8-3B57-4B53-AA41-FF0A2FE04D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836" y="649952"/>
            <a:ext cx="5563434" cy="5558095"/>
          </a:xfrm>
          <a:prstGeom prst="rect">
            <a:avLst/>
          </a:prstGeom>
        </p:spPr>
      </p:pic>
      <p:grpSp>
        <p:nvGrpSpPr>
          <p:cNvPr id="14" name="Group 13">
            <a:extLst>
              <a:ext uri="{FF2B5EF4-FFF2-40B4-BE49-F238E27FC236}">
                <a16:creationId xmlns:a16="http://schemas.microsoft.com/office/drawing/2014/main" xmlns="" id="{2F4D8710-DE0E-47F8-8B98-3BA4C152BCF9}"/>
              </a:ext>
            </a:extLst>
          </p:cNvPr>
          <p:cNvGrpSpPr/>
          <p:nvPr/>
        </p:nvGrpSpPr>
        <p:grpSpPr>
          <a:xfrm>
            <a:off x="6170140" y="614718"/>
            <a:ext cx="5866838" cy="5516499"/>
            <a:chOff x="6280357" y="431470"/>
            <a:chExt cx="5733418" cy="5516499"/>
          </a:xfrm>
        </p:grpSpPr>
        <p:sp>
          <p:nvSpPr>
            <p:cNvPr id="8" name="TextBox 7">
              <a:extLst>
                <a:ext uri="{FF2B5EF4-FFF2-40B4-BE49-F238E27FC236}">
                  <a16:creationId xmlns:a16="http://schemas.microsoft.com/office/drawing/2014/main" xmlns="" id="{3B78B35C-3EB7-4AE9-8512-8B904456F8AB}"/>
                </a:ext>
              </a:extLst>
            </p:cNvPr>
            <p:cNvSpPr txBox="1"/>
            <p:nvPr/>
          </p:nvSpPr>
          <p:spPr>
            <a:xfrm>
              <a:off x="6357668" y="431470"/>
              <a:ext cx="5588707" cy="3616375"/>
            </a:xfrm>
            <a:prstGeom prst="rect">
              <a:avLst/>
            </a:prstGeom>
            <a:noFill/>
          </p:spPr>
          <p:txBody>
            <a:bodyPr wrap="square" rtlCol="0">
              <a:spAutoFit/>
            </a:bodyPr>
            <a:lstStyle/>
            <a:p>
              <a:r>
                <a:rPr lang="en-US" sz="2400" b="1" dirty="0" smtClean="0">
                  <a:solidFill>
                    <a:srgbClr val="1E32FA"/>
                  </a:solidFill>
                  <a:ea typeface="Aktiv Grotesk" panose="020B0504020202020204" pitchFamily="34" charset="0"/>
                  <a:cs typeface="Aktiv Grotesk" panose="020B0504020202020204" pitchFamily="34" charset="0"/>
                </a:rPr>
                <a:t>IATA </a:t>
              </a:r>
              <a:r>
                <a:rPr lang="en-US" sz="2400" b="1" dirty="0">
                  <a:solidFill>
                    <a:srgbClr val="1E32FA"/>
                  </a:solidFill>
                  <a:ea typeface="Aktiv Grotesk" panose="020B0504020202020204" pitchFamily="34" charset="0"/>
                  <a:cs typeface="Aktiv Grotesk" panose="020B0504020202020204" pitchFamily="34" charset="0"/>
                </a:rPr>
                <a:t>Economics Mobile App</a:t>
              </a:r>
              <a:endParaRPr lang="en-US" b="1" dirty="0">
                <a:solidFill>
                  <a:srgbClr val="1E32FA"/>
                </a:solidFill>
                <a:ea typeface="Aktiv Grotesk" panose="020B0504020202020204" pitchFamily="34" charset="0"/>
                <a:cs typeface="Aktiv Grotesk" panose="020B0504020202020204" pitchFamily="34" charset="0"/>
              </a:endParaRPr>
            </a:p>
            <a:p>
              <a:endParaRPr lang="en-US" sz="1900" dirty="0">
                <a:solidFill>
                  <a:srgbClr val="1E32FA"/>
                </a:solidFill>
                <a:ea typeface="Aktiv Grotesk" panose="020B0504020202020204" pitchFamily="34" charset="0"/>
                <a:cs typeface="Aktiv Grotesk" panose="020B0504020202020204" pitchFamily="34" charset="0"/>
              </a:endParaRPr>
            </a:p>
            <a:p>
              <a:r>
                <a:rPr lang="en-US" dirty="0">
                  <a:solidFill>
                    <a:srgbClr val="000000"/>
                  </a:solidFill>
                  <a:ea typeface="Aktiv Grotesk" panose="020B0504020202020204" pitchFamily="34" charset="0"/>
                  <a:cs typeface="Aktiv Grotesk" panose="020B0504020202020204" pitchFamily="34" charset="0"/>
                </a:rPr>
                <a:t>Keep up to date with IATA Economics’ latest research &amp; analysis on key aviation issues, </a:t>
              </a:r>
              <a:br>
                <a:rPr lang="en-US" dirty="0">
                  <a:solidFill>
                    <a:srgbClr val="000000"/>
                  </a:solidFill>
                  <a:ea typeface="Aktiv Grotesk" panose="020B0504020202020204" pitchFamily="34" charset="0"/>
                  <a:cs typeface="Aktiv Grotesk" panose="020B0504020202020204" pitchFamily="34" charset="0"/>
                </a:rPr>
              </a:br>
              <a:r>
                <a:rPr lang="en-US" dirty="0">
                  <a:solidFill>
                    <a:srgbClr val="000000"/>
                  </a:solidFill>
                  <a:ea typeface="Aktiv Grotesk" panose="020B0504020202020204" pitchFamily="34" charset="0"/>
                  <a:cs typeface="Aktiv Grotesk" panose="020B0504020202020204" pitchFamily="34" charset="0"/>
                </a:rPr>
                <a:t>insights and market trends.</a:t>
              </a:r>
            </a:p>
            <a:p>
              <a:endParaRPr lang="en-US" dirty="0">
                <a:solidFill>
                  <a:srgbClr val="000000"/>
                </a:solidFill>
                <a:ea typeface="Aktiv Grotesk" panose="020B0504020202020204" pitchFamily="34" charset="0"/>
                <a:cs typeface="Aktiv Grotesk" panose="020B0504020202020204" pitchFamily="34" charset="0"/>
              </a:endParaRPr>
            </a:p>
            <a:p>
              <a:r>
                <a:rPr lang="en-US" dirty="0">
                  <a:solidFill>
                    <a:srgbClr val="000000"/>
                  </a:solidFill>
                  <a:ea typeface="Aktiv Grotesk" panose="020B0504020202020204" pitchFamily="34" charset="0"/>
                  <a:cs typeface="Aktiv Grotesk" panose="020B0504020202020204" pitchFamily="34" charset="0"/>
                </a:rPr>
                <a:t>Receive notifications when a new report is available, share content through social media and email.</a:t>
              </a:r>
            </a:p>
            <a:p>
              <a:endParaRPr lang="en-US" sz="1600" dirty="0">
                <a:solidFill>
                  <a:srgbClr val="000000"/>
                </a:solidFill>
                <a:ea typeface="Aktiv Grotesk" panose="020B0504020202020204" pitchFamily="34" charset="0"/>
                <a:cs typeface="Aktiv Grotesk" panose="020B0504020202020204" pitchFamily="34" charset="0"/>
              </a:endParaRPr>
            </a:p>
            <a:p>
              <a:endParaRPr lang="en-US" sz="1600" dirty="0">
                <a:solidFill>
                  <a:srgbClr val="000000"/>
                </a:solidFill>
                <a:ea typeface="Aktiv Grotesk" panose="020B0504020202020204" pitchFamily="34" charset="0"/>
                <a:cs typeface="Aktiv Grotesk" panose="020B0504020202020204" pitchFamily="34" charset="0"/>
              </a:endParaRPr>
            </a:p>
            <a:p>
              <a:endParaRPr lang="en-US" sz="1600" dirty="0">
                <a:solidFill>
                  <a:srgbClr val="000000"/>
                </a:solidFill>
                <a:ea typeface="Aktiv Grotesk" panose="020B0504020202020204" pitchFamily="34" charset="0"/>
                <a:cs typeface="Aktiv Grotesk" panose="020B0504020202020204" pitchFamily="34" charset="0"/>
              </a:endParaRPr>
            </a:p>
            <a:p>
              <a:endParaRPr lang="en-US" sz="1600" dirty="0">
                <a:solidFill>
                  <a:srgbClr val="000000"/>
                </a:solidFill>
                <a:ea typeface="Aktiv Grotesk" panose="020B0504020202020204" pitchFamily="34" charset="0"/>
                <a:cs typeface="Aktiv Grotesk" panose="020B0504020202020204" pitchFamily="34" charset="0"/>
              </a:endParaRPr>
            </a:p>
            <a:p>
              <a:endParaRPr lang="en-US" sz="1400" dirty="0">
                <a:solidFill>
                  <a:srgbClr val="000000"/>
                </a:solidFill>
                <a:ea typeface="Aktiv Grotesk" panose="020B0504020202020204" pitchFamily="34" charset="0"/>
                <a:cs typeface="Aktiv Grotesk" panose="020B0504020202020204" pitchFamily="34" charset="0"/>
              </a:endParaRPr>
            </a:p>
          </p:txBody>
        </p:sp>
        <p:pic>
          <p:nvPicPr>
            <p:cNvPr id="11" name="Picture 10" descr="A screenshot of a cell phone&#10;&#10;Description generated with very high confidence">
              <a:extLst>
                <a:ext uri="{FF2B5EF4-FFF2-40B4-BE49-F238E27FC236}">
                  <a16:creationId xmlns:a16="http://schemas.microsoft.com/office/drawing/2014/main" xmlns="" id="{1FF19E3D-3945-4A37-9706-96E4242522D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80357" y="2959735"/>
              <a:ext cx="2771775" cy="2095500"/>
            </a:xfrm>
            <a:prstGeom prst="rect">
              <a:avLst/>
            </a:prstGeom>
          </p:spPr>
        </p:pic>
        <p:sp>
          <p:nvSpPr>
            <p:cNvPr id="12" name="TextBox 11">
              <a:extLst>
                <a:ext uri="{FF2B5EF4-FFF2-40B4-BE49-F238E27FC236}">
                  <a16:creationId xmlns:a16="http://schemas.microsoft.com/office/drawing/2014/main" xmlns="" id="{25F3069B-A578-4663-B9D7-2663F12C829C}"/>
                </a:ext>
              </a:extLst>
            </p:cNvPr>
            <p:cNvSpPr txBox="1"/>
            <p:nvPr/>
          </p:nvSpPr>
          <p:spPr>
            <a:xfrm>
              <a:off x="8784955" y="2885593"/>
              <a:ext cx="3228820" cy="2308324"/>
            </a:xfrm>
            <a:prstGeom prst="rect">
              <a:avLst/>
            </a:prstGeom>
            <a:noFill/>
          </p:spPr>
          <p:txBody>
            <a:bodyPr wrap="square" rtlCol="0">
              <a:spAutoFit/>
            </a:bodyPr>
            <a:lstStyle/>
            <a:p>
              <a:r>
                <a:rPr lang="en-US" dirty="0">
                  <a:solidFill>
                    <a:srgbClr val="000000"/>
                  </a:solidFill>
                  <a:ea typeface="Aktiv Grotesk" panose="020B0504020202020204" pitchFamily="34" charset="0"/>
                  <a:cs typeface="Aktiv Grotesk" panose="020B0504020202020204" pitchFamily="34" charset="0"/>
                </a:rPr>
                <a:t>Access industry-leading economic analysis on key aviation and market trends through: </a:t>
              </a:r>
            </a:p>
            <a:p>
              <a:pPr marL="285750" indent="-285750">
                <a:buClr>
                  <a:srgbClr val="1E32FA"/>
                </a:buClr>
                <a:buFont typeface="Arial" panose="020B0604020202020204" pitchFamily="34" charset="0"/>
                <a:buChar char="•"/>
              </a:pPr>
              <a:r>
                <a:rPr lang="en-US" dirty="0">
                  <a:solidFill>
                    <a:srgbClr val="000000"/>
                  </a:solidFill>
                  <a:ea typeface="Aktiv Grotesk" panose="020B0504020202020204" pitchFamily="34" charset="0"/>
                  <a:cs typeface="Aktiv Grotesk" panose="020B0504020202020204" pitchFamily="34" charset="0"/>
                </a:rPr>
                <a:t>Reports</a:t>
              </a:r>
            </a:p>
            <a:p>
              <a:pPr marL="285750" indent="-285750">
                <a:buClr>
                  <a:srgbClr val="1E32FA"/>
                </a:buClr>
                <a:buFont typeface="Arial" panose="020B0604020202020204" pitchFamily="34" charset="0"/>
                <a:buChar char="•"/>
              </a:pPr>
              <a:r>
                <a:rPr lang="en-US" dirty="0">
                  <a:solidFill>
                    <a:srgbClr val="000000"/>
                  </a:solidFill>
                  <a:ea typeface="Aktiv Grotesk" panose="020B0504020202020204" pitchFamily="34" charset="0"/>
                  <a:cs typeface="Aktiv Grotesk" panose="020B0504020202020204" pitchFamily="34" charset="0"/>
                </a:rPr>
                <a:t>Charts</a:t>
              </a:r>
            </a:p>
            <a:p>
              <a:pPr marL="285750" indent="-285750">
                <a:buClr>
                  <a:srgbClr val="1E32FA"/>
                </a:buClr>
                <a:buFont typeface="Arial" panose="020B0604020202020204" pitchFamily="34" charset="0"/>
                <a:buChar char="•"/>
              </a:pPr>
              <a:r>
                <a:rPr lang="en-US" dirty="0">
                  <a:solidFill>
                    <a:srgbClr val="000000"/>
                  </a:solidFill>
                  <a:ea typeface="Aktiv Grotesk" panose="020B0504020202020204" pitchFamily="34" charset="0"/>
                  <a:cs typeface="Aktiv Grotesk" panose="020B0504020202020204" pitchFamily="34" charset="0"/>
                </a:rPr>
                <a:t>Presentations </a:t>
              </a:r>
            </a:p>
            <a:p>
              <a:pPr marL="285750" indent="-285750">
                <a:buClr>
                  <a:srgbClr val="1E32FA"/>
                </a:buClr>
                <a:buFont typeface="Arial" panose="020B0604020202020204" pitchFamily="34" charset="0"/>
                <a:buChar char="•"/>
              </a:pPr>
              <a:r>
                <a:rPr lang="en-US" dirty="0">
                  <a:solidFill>
                    <a:srgbClr val="000000"/>
                  </a:solidFill>
                  <a:ea typeface="Aktiv Grotesk" panose="020B0504020202020204" pitchFamily="34" charset="0"/>
                  <a:cs typeface="Aktiv Grotesk" panose="020B0504020202020204" pitchFamily="34" charset="0"/>
                </a:rPr>
                <a:t>Videos and more…</a:t>
              </a:r>
              <a:endParaRPr lang="en-US" sz="1600" dirty="0">
                <a:solidFill>
                  <a:srgbClr val="000000"/>
                </a:solidFill>
                <a:ea typeface="Aktiv Grotesk" panose="020B0504020202020204" pitchFamily="34" charset="0"/>
                <a:cs typeface="Aktiv Grotesk" panose="020B0504020202020204" pitchFamily="34" charset="0"/>
              </a:endParaRPr>
            </a:p>
          </p:txBody>
        </p:sp>
        <p:sp>
          <p:nvSpPr>
            <p:cNvPr id="13" name="TextBox 12">
              <a:extLst>
                <a:ext uri="{FF2B5EF4-FFF2-40B4-BE49-F238E27FC236}">
                  <a16:creationId xmlns:a16="http://schemas.microsoft.com/office/drawing/2014/main" xmlns="" id="{8A6F8896-0F64-4901-A79B-640033505057}"/>
                </a:ext>
              </a:extLst>
            </p:cNvPr>
            <p:cNvSpPr txBox="1"/>
            <p:nvPr/>
          </p:nvSpPr>
          <p:spPr>
            <a:xfrm>
              <a:off x="6357667" y="5363194"/>
              <a:ext cx="5388929" cy="584775"/>
            </a:xfrm>
            <a:prstGeom prst="rect">
              <a:avLst/>
            </a:prstGeom>
            <a:noFill/>
          </p:spPr>
          <p:txBody>
            <a:bodyPr wrap="square" rtlCol="0">
              <a:spAutoFit/>
            </a:bodyPr>
            <a:lstStyle/>
            <a:p>
              <a:endParaRPr lang="en-US" sz="1600" dirty="0">
                <a:solidFill>
                  <a:srgbClr val="000000"/>
                </a:solidFill>
                <a:ea typeface="Aktiv Grotesk" panose="020B0504020202020204" pitchFamily="34" charset="0"/>
                <a:cs typeface="Aktiv Grotesk" panose="020B0504020202020204" pitchFamily="34" charset="0"/>
              </a:endParaRPr>
            </a:p>
            <a:p>
              <a:r>
                <a:rPr lang="en-US" sz="1600" dirty="0">
                  <a:solidFill>
                    <a:srgbClr val="000000"/>
                  </a:solidFill>
                  <a:ea typeface="Aktiv Grotesk" panose="020B0504020202020204" pitchFamily="34" charset="0"/>
                  <a:cs typeface="Aktiv Grotesk" panose="020B0504020202020204" pitchFamily="34" charset="0"/>
                </a:rPr>
                <a:t>To find out more visit: </a:t>
              </a:r>
              <a:r>
                <a:rPr lang="en-US" sz="1600" dirty="0">
                  <a:solidFill>
                    <a:srgbClr val="1E32FA"/>
                  </a:solidFill>
                  <a:ea typeface="Aktiv Grotesk" panose="020B0504020202020204" pitchFamily="34" charset="0"/>
                  <a:cs typeface="Aktiv Grotesk" panose="020B0504020202020204" pitchFamily="34" charset="0"/>
                  <a:hlinkClick r:id="rId5">
                    <a:extLst>
                      <a:ext uri="{A12FA001-AC4F-418D-AE19-62706E023703}">
                        <ahyp:hlinkClr xmlns:ahyp="http://schemas.microsoft.com/office/drawing/2018/hyperlinkcolor" xmlns="" val="tx"/>
                      </a:ext>
                    </a:extLst>
                  </a:hlinkClick>
                </a:rPr>
                <a:t>www.iata.org/econapp</a:t>
              </a:r>
              <a:r>
                <a:rPr lang="en-US" sz="1600" dirty="0">
                  <a:solidFill>
                    <a:srgbClr val="1E32FA"/>
                  </a:solidFill>
                  <a:ea typeface="Aktiv Grotesk" panose="020B0504020202020204" pitchFamily="34" charset="0"/>
                  <a:cs typeface="Aktiv Grotesk" panose="020B0504020202020204" pitchFamily="34" charset="0"/>
                </a:rPr>
                <a:t> </a:t>
              </a:r>
            </a:p>
          </p:txBody>
        </p:sp>
      </p:grpSp>
      <p:grpSp>
        <p:nvGrpSpPr>
          <p:cNvPr id="10" name="Group 9">
            <a:extLst>
              <a:ext uri="{FF2B5EF4-FFF2-40B4-BE49-F238E27FC236}">
                <a16:creationId xmlns:a16="http://schemas.microsoft.com/office/drawing/2014/main" xmlns="" id="{F54F2253-1F9D-4412-B4D2-3FE6271B7CCD}"/>
              </a:ext>
            </a:extLst>
          </p:cNvPr>
          <p:cNvGrpSpPr/>
          <p:nvPr/>
        </p:nvGrpSpPr>
        <p:grpSpPr>
          <a:xfrm>
            <a:off x="10776449" y="5917889"/>
            <a:ext cx="1123706" cy="853654"/>
            <a:chOff x="10776449" y="5917889"/>
            <a:chExt cx="1123706" cy="853654"/>
          </a:xfrm>
        </p:grpSpPr>
        <p:sp>
          <p:nvSpPr>
            <p:cNvPr id="15" name="Freeform 5">
              <a:extLst>
                <a:ext uri="{FF2B5EF4-FFF2-40B4-BE49-F238E27FC236}">
                  <a16:creationId xmlns:a16="http://schemas.microsoft.com/office/drawing/2014/main" xmlns="" id="{3F8163D5-712D-4FD8-9E59-544AF8A184B3}"/>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rgbClr val="1E32F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6" name="TextBox 15">
              <a:extLst>
                <a:ext uri="{FF2B5EF4-FFF2-40B4-BE49-F238E27FC236}">
                  <a16:creationId xmlns:a16="http://schemas.microsoft.com/office/drawing/2014/main" xmlns="" id="{C5E11752-2615-40FE-906E-9C646B9C8A66}"/>
                </a:ext>
              </a:extLst>
            </p:cNvPr>
            <p:cNvSpPr txBox="1"/>
            <p:nvPr userDrawn="1"/>
          </p:nvSpPr>
          <p:spPr>
            <a:xfrm>
              <a:off x="10776449" y="6525322"/>
              <a:ext cx="1123706" cy="246221"/>
            </a:xfrm>
            <a:prstGeom prst="rect">
              <a:avLst/>
            </a:prstGeom>
            <a:noFill/>
          </p:spPr>
          <p:txBody>
            <a:bodyPr wrap="none" lIns="0" tIns="0" rIns="0" bIns="0" rtlCol="0">
              <a:spAutoFit/>
            </a:bodyPr>
            <a:lstStyle/>
            <a:p>
              <a:pPr>
                <a:defRPr/>
              </a:pPr>
              <a:r>
                <a:rPr lang="en-US" sz="1600" b="1" kern="0" dirty="0">
                  <a:solidFill>
                    <a:srgbClr val="1E32FA"/>
                  </a:solidFill>
                </a:rPr>
                <a:t> Economics</a:t>
              </a:r>
            </a:p>
          </p:txBody>
        </p:sp>
      </p:grpSp>
    </p:spTree>
    <p:extLst>
      <p:ext uri="{BB962C8B-B14F-4D97-AF65-F5344CB8AC3E}">
        <p14:creationId xmlns:p14="http://schemas.microsoft.com/office/powerpoint/2010/main" val="366820082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266331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218"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00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B019701C-6573-4822-80ED-2A616AB6448C}"/>
              </a:ext>
            </a:extLst>
          </p:cNvPr>
          <p:cNvSpPr>
            <a:spLocks noGrp="1"/>
          </p:cNvSpPr>
          <p:nvPr>
            <p:ph type="title"/>
          </p:nvPr>
        </p:nvSpPr>
        <p:spPr>
          <a:xfrm>
            <a:off x="314325" y="193673"/>
            <a:ext cx="11794547" cy="564938"/>
          </a:xfrm>
        </p:spPr>
        <p:txBody>
          <a:bodyPr/>
          <a:lstStyle/>
          <a:p>
            <a:r>
              <a:rPr lang="en-US" sz="4000" dirty="0" smtClean="0"/>
              <a:t>Real costs have halved, the # of city-pairs doubled</a:t>
            </a:r>
            <a:endParaRPr lang="en-US" sz="4000" dirty="0"/>
          </a:p>
        </p:txBody>
      </p:sp>
      <p:sp>
        <p:nvSpPr>
          <p:cNvPr id="4" name="TextBox 3">
            <a:extLst>
              <a:ext uri="{FF2B5EF4-FFF2-40B4-BE49-F238E27FC236}">
                <a16:creationId xmlns:a16="http://schemas.microsoft.com/office/drawing/2014/main" xmlns="" id="{ED53F2CA-3ABC-4DB3-B5B1-4C14058C5213}"/>
              </a:ext>
            </a:extLst>
          </p:cNvPr>
          <p:cNvSpPr txBox="1"/>
          <p:nvPr/>
        </p:nvSpPr>
        <p:spPr>
          <a:xfrm>
            <a:off x="76199" y="6522304"/>
            <a:ext cx="9376894"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IATA</a:t>
            </a:r>
            <a:endParaRPr lang="en-US" sz="1200" dirty="0">
              <a:solidFill>
                <a:srgbClr val="000000"/>
              </a:solidFill>
            </a:endParaRPr>
          </a:p>
        </p:txBody>
      </p:sp>
      <p:sp>
        <p:nvSpPr>
          <p:cNvPr id="5" name="TextBox 4"/>
          <p:cNvSpPr txBox="1"/>
          <p:nvPr/>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pic>
        <p:nvPicPr>
          <p:cNvPr id="9" name="Picture 8"/>
          <p:cNvPicPr>
            <a:picLocks noChangeAspect="1"/>
          </p:cNvPicPr>
          <p:nvPr/>
        </p:nvPicPr>
        <p:blipFill>
          <a:blip r:embed="rId8"/>
          <a:stretch>
            <a:fillRect/>
          </a:stretch>
        </p:blipFill>
        <p:spPr>
          <a:xfrm>
            <a:off x="377590" y="761001"/>
            <a:ext cx="11436820" cy="5407021"/>
          </a:xfrm>
          <a:prstGeom prst="rect">
            <a:avLst/>
          </a:prstGeom>
        </p:spPr>
      </p:pic>
    </p:spTree>
    <p:extLst>
      <p:ext uri="{BB962C8B-B14F-4D97-AF65-F5344CB8AC3E}">
        <p14:creationId xmlns:p14="http://schemas.microsoft.com/office/powerpoint/2010/main" val="102556436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125994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87"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Aktiv Grotesk" panose="020B0504020202020204" pitchFamily="34" charset="0"/>
              <a:ea typeface="+mj-ea"/>
              <a:cs typeface="Arial" panose="020B0604020202020204" pitchFamily="34" charset="0"/>
              <a:sym typeface="Aktiv Grotesk" panose="020B0504020202020204" pitchFamily="34" charset="0"/>
            </a:endParaRPr>
          </a:p>
        </p:txBody>
      </p:sp>
      <p:sp>
        <p:nvSpPr>
          <p:cNvPr id="2" name="Title 1">
            <a:extLst>
              <a:ext uri="{FF2B5EF4-FFF2-40B4-BE49-F238E27FC236}">
                <a16:creationId xmlns="" xmlns:a16="http://schemas.microsoft.com/office/drawing/2014/main" id="{66EC3564-FD22-40B8-B062-17BEF4F88D49}"/>
              </a:ext>
            </a:extLst>
          </p:cNvPr>
          <p:cNvSpPr>
            <a:spLocks noGrp="1"/>
          </p:cNvSpPr>
          <p:nvPr>
            <p:ph type="title"/>
          </p:nvPr>
        </p:nvSpPr>
        <p:spPr>
          <a:xfrm>
            <a:off x="381000" y="192976"/>
            <a:ext cx="11412000" cy="720000"/>
          </a:xfrm>
        </p:spPr>
        <p:txBody>
          <a:bodyPr/>
          <a:lstStyle/>
          <a:p>
            <a:r>
              <a:rPr lang="en-US" sz="4000" dirty="0" smtClean="0">
                <a:cs typeface="Arial" panose="020B0604020202020204" pitchFamily="34" charset="0"/>
              </a:rPr>
              <a:t>The ‘democratization’ of air travel is clear</a:t>
            </a:r>
            <a:endParaRPr lang="en-US" sz="4000" dirty="0"/>
          </a:p>
        </p:txBody>
      </p:sp>
      <p:sp>
        <p:nvSpPr>
          <p:cNvPr id="8" name="TextBox 7">
            <a:extLst>
              <a:ext uri="{FF2B5EF4-FFF2-40B4-BE49-F238E27FC236}">
                <a16:creationId xmlns:a16="http://schemas.microsoft.com/office/drawing/2014/main" xmlns="" id="{ED53F2CA-3ABC-4DB3-B5B1-4C14058C5213}"/>
              </a:ext>
            </a:extLst>
          </p:cNvPr>
          <p:cNvSpPr txBox="1"/>
          <p:nvPr/>
        </p:nvSpPr>
        <p:spPr>
          <a:xfrm>
            <a:off x="76199" y="6522304"/>
            <a:ext cx="9376894"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IATA</a:t>
            </a:r>
            <a:endParaRPr lang="en-US" sz="1200" dirty="0">
              <a:solidFill>
                <a:srgbClr val="000000"/>
              </a:solidFill>
            </a:endParaRPr>
          </a:p>
        </p:txBody>
      </p:sp>
      <p:pic>
        <p:nvPicPr>
          <p:cNvPr id="5" name="Picture 4"/>
          <p:cNvPicPr>
            <a:picLocks noChangeAspect="1"/>
          </p:cNvPicPr>
          <p:nvPr/>
        </p:nvPicPr>
        <p:blipFill>
          <a:blip r:embed="rId8"/>
          <a:stretch>
            <a:fillRect/>
          </a:stretch>
        </p:blipFill>
        <p:spPr>
          <a:xfrm>
            <a:off x="271698" y="912976"/>
            <a:ext cx="11435295" cy="5385716"/>
          </a:xfrm>
          <a:prstGeom prst="rect">
            <a:avLst/>
          </a:prstGeom>
        </p:spPr>
      </p:pic>
    </p:spTree>
    <p:extLst>
      <p:ext uri="{BB962C8B-B14F-4D97-AF65-F5344CB8AC3E}">
        <p14:creationId xmlns:p14="http://schemas.microsoft.com/office/powerpoint/2010/main" val="30082544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67738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053"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00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B019701C-6573-4822-80ED-2A616AB6448C}"/>
              </a:ext>
            </a:extLst>
          </p:cNvPr>
          <p:cNvSpPr>
            <a:spLocks noGrp="1"/>
          </p:cNvSpPr>
          <p:nvPr>
            <p:ph type="title"/>
          </p:nvPr>
        </p:nvSpPr>
        <p:spPr>
          <a:xfrm>
            <a:off x="314325" y="193673"/>
            <a:ext cx="11794547" cy="564938"/>
          </a:xfrm>
        </p:spPr>
        <p:txBody>
          <a:bodyPr/>
          <a:lstStyle/>
          <a:p>
            <a:r>
              <a:rPr lang="en-US" sz="4000" dirty="0" smtClean="0"/>
              <a:t>Robust industry growth despite disruptions </a:t>
            </a:r>
            <a:endParaRPr lang="en-US" sz="4000" dirty="0">
              <a:solidFill>
                <a:schemeClr val="accent2"/>
              </a:solidFill>
            </a:endParaRPr>
          </a:p>
        </p:txBody>
      </p:sp>
      <p:sp>
        <p:nvSpPr>
          <p:cNvPr id="4" name="TextBox 3">
            <a:extLst>
              <a:ext uri="{FF2B5EF4-FFF2-40B4-BE49-F238E27FC236}">
                <a16:creationId xmlns:a16="http://schemas.microsoft.com/office/drawing/2014/main" xmlns="" id="{ED53F2CA-3ABC-4DB3-B5B1-4C14058C5213}"/>
              </a:ext>
            </a:extLst>
          </p:cNvPr>
          <p:cNvSpPr txBox="1"/>
          <p:nvPr/>
        </p:nvSpPr>
        <p:spPr>
          <a:xfrm>
            <a:off x="76199" y="6522304"/>
            <a:ext cx="9376894"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IATA</a:t>
            </a:r>
            <a:endParaRPr lang="en-US" sz="1200" dirty="0">
              <a:solidFill>
                <a:srgbClr val="000000"/>
              </a:solidFill>
            </a:endParaRPr>
          </a:p>
        </p:txBody>
      </p:sp>
      <p:sp>
        <p:nvSpPr>
          <p:cNvPr id="5" name="TextBox 4"/>
          <p:cNvSpPr txBox="1"/>
          <p:nvPr/>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pic>
        <p:nvPicPr>
          <p:cNvPr id="13" name="Picture 12"/>
          <p:cNvPicPr>
            <a:picLocks noChangeAspect="1"/>
          </p:cNvPicPr>
          <p:nvPr/>
        </p:nvPicPr>
        <p:blipFill>
          <a:blip r:embed="rId8"/>
          <a:stretch>
            <a:fillRect/>
          </a:stretch>
        </p:blipFill>
        <p:spPr>
          <a:xfrm>
            <a:off x="345571" y="782557"/>
            <a:ext cx="11500858" cy="5292885"/>
          </a:xfrm>
          <a:prstGeom prst="rect">
            <a:avLst/>
          </a:prstGeom>
        </p:spPr>
      </p:pic>
    </p:spTree>
    <p:extLst>
      <p:ext uri="{BB962C8B-B14F-4D97-AF65-F5344CB8AC3E}">
        <p14:creationId xmlns:p14="http://schemas.microsoft.com/office/powerpoint/2010/main" val="55472961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459066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264"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00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B019701C-6573-4822-80ED-2A616AB6448C}"/>
              </a:ext>
            </a:extLst>
          </p:cNvPr>
          <p:cNvSpPr>
            <a:spLocks noGrp="1"/>
          </p:cNvSpPr>
          <p:nvPr>
            <p:ph type="title"/>
          </p:nvPr>
        </p:nvSpPr>
        <p:spPr>
          <a:xfrm>
            <a:off x="314325" y="193673"/>
            <a:ext cx="11794547" cy="564938"/>
          </a:xfrm>
        </p:spPr>
        <p:txBody>
          <a:bodyPr/>
          <a:lstStyle/>
          <a:p>
            <a:r>
              <a:rPr lang="en-US" sz="4000" dirty="0" smtClean="0"/>
              <a:t>Regional shares have continued to evolve</a:t>
            </a:r>
            <a:endParaRPr lang="en-US" sz="4000" dirty="0"/>
          </a:p>
        </p:txBody>
      </p:sp>
      <p:sp>
        <p:nvSpPr>
          <p:cNvPr id="4" name="TextBox 3">
            <a:extLst>
              <a:ext uri="{FF2B5EF4-FFF2-40B4-BE49-F238E27FC236}">
                <a16:creationId xmlns:a16="http://schemas.microsoft.com/office/drawing/2014/main" xmlns="" id="{ED53F2CA-3ABC-4DB3-B5B1-4C14058C5213}"/>
              </a:ext>
            </a:extLst>
          </p:cNvPr>
          <p:cNvSpPr txBox="1"/>
          <p:nvPr/>
        </p:nvSpPr>
        <p:spPr>
          <a:xfrm>
            <a:off x="76199" y="6522304"/>
            <a:ext cx="9376894"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IATA</a:t>
            </a:r>
            <a:endParaRPr lang="en-US" sz="1200" dirty="0">
              <a:solidFill>
                <a:srgbClr val="000000"/>
              </a:solidFill>
            </a:endParaRPr>
          </a:p>
        </p:txBody>
      </p:sp>
      <p:sp>
        <p:nvSpPr>
          <p:cNvPr id="5" name="TextBox 4"/>
          <p:cNvSpPr txBox="1"/>
          <p:nvPr/>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pic>
        <p:nvPicPr>
          <p:cNvPr id="10" name="Picture 9"/>
          <p:cNvPicPr>
            <a:picLocks noChangeAspect="1"/>
          </p:cNvPicPr>
          <p:nvPr/>
        </p:nvPicPr>
        <p:blipFill>
          <a:blip r:embed="rId8"/>
          <a:stretch>
            <a:fillRect/>
          </a:stretch>
        </p:blipFill>
        <p:spPr>
          <a:xfrm>
            <a:off x="144310" y="796254"/>
            <a:ext cx="11903380" cy="5265492"/>
          </a:xfrm>
          <a:prstGeom prst="rect">
            <a:avLst/>
          </a:prstGeom>
        </p:spPr>
      </p:pic>
    </p:spTree>
    <p:extLst>
      <p:ext uri="{BB962C8B-B14F-4D97-AF65-F5344CB8AC3E}">
        <p14:creationId xmlns:p14="http://schemas.microsoft.com/office/powerpoint/2010/main" val="63833024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812069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89" name="think-cell Slide" r:id="rId6" imgW="470" imgH="469" progId="TCLayout.ActiveDocument.1">
                  <p:embed/>
                </p:oleObj>
              </mc:Choice>
              <mc:Fallback>
                <p:oleObj name="think-cell Slid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000" dirty="0">
              <a:solidFill>
                <a:srgbClr val="FFFFFF"/>
              </a:solidFill>
              <a:latin typeface="Aktiv Grotesk" panose="020B0504020202020204" pitchFamily="34" charset="0"/>
              <a:ea typeface="+mj-ea"/>
              <a:cs typeface="+mj-cs"/>
              <a:sym typeface="Aktiv Grotesk" panose="020B0504020202020204" pitchFamily="34" charset="0"/>
            </a:endParaRPr>
          </a:p>
        </p:txBody>
      </p:sp>
      <p:sp>
        <p:nvSpPr>
          <p:cNvPr id="2" name="Title 1">
            <a:extLst>
              <a:ext uri="{FF2B5EF4-FFF2-40B4-BE49-F238E27FC236}">
                <a16:creationId xmlns:a16="http://schemas.microsoft.com/office/drawing/2014/main" xmlns="" id="{B019701C-6573-4822-80ED-2A616AB6448C}"/>
              </a:ext>
            </a:extLst>
          </p:cNvPr>
          <p:cNvSpPr>
            <a:spLocks noGrp="1"/>
          </p:cNvSpPr>
          <p:nvPr>
            <p:ph type="title"/>
          </p:nvPr>
        </p:nvSpPr>
        <p:spPr>
          <a:xfrm>
            <a:off x="314325" y="193673"/>
            <a:ext cx="11794547" cy="564938"/>
          </a:xfrm>
        </p:spPr>
        <p:txBody>
          <a:bodyPr/>
          <a:lstStyle/>
          <a:p>
            <a:r>
              <a:rPr lang="en-US" sz="4000" dirty="0" smtClean="0"/>
              <a:t>Industry profitability has improved (but not evenly)</a:t>
            </a:r>
            <a:endParaRPr lang="en-US" sz="4000" dirty="0"/>
          </a:p>
        </p:txBody>
      </p:sp>
      <p:sp>
        <p:nvSpPr>
          <p:cNvPr id="4" name="TextBox 3">
            <a:extLst>
              <a:ext uri="{FF2B5EF4-FFF2-40B4-BE49-F238E27FC236}">
                <a16:creationId xmlns:a16="http://schemas.microsoft.com/office/drawing/2014/main" xmlns="" id="{ED53F2CA-3ABC-4DB3-B5B1-4C14058C5213}"/>
              </a:ext>
            </a:extLst>
          </p:cNvPr>
          <p:cNvSpPr txBox="1"/>
          <p:nvPr/>
        </p:nvSpPr>
        <p:spPr>
          <a:xfrm>
            <a:off x="76199" y="6522304"/>
            <a:ext cx="9376894" cy="276999"/>
          </a:xfrm>
          <a:prstGeom prst="rect">
            <a:avLst/>
          </a:prstGeom>
          <a:noFill/>
        </p:spPr>
        <p:txBody>
          <a:bodyPr wrap="square" rtlCol="0">
            <a:spAutoFit/>
          </a:bodyPr>
          <a:lstStyle/>
          <a:p>
            <a:r>
              <a:rPr lang="en-US" sz="1200" dirty="0">
                <a:solidFill>
                  <a:srgbClr val="000000"/>
                </a:solidFill>
              </a:rPr>
              <a:t>Source: </a:t>
            </a:r>
            <a:r>
              <a:rPr lang="en-US" sz="1200" dirty="0" smtClean="0">
                <a:solidFill>
                  <a:srgbClr val="000000"/>
                </a:solidFill>
              </a:rPr>
              <a:t>IATA</a:t>
            </a:r>
            <a:endParaRPr lang="en-US" sz="1200" dirty="0">
              <a:solidFill>
                <a:srgbClr val="000000"/>
              </a:solidFill>
            </a:endParaRPr>
          </a:p>
        </p:txBody>
      </p:sp>
      <p:sp>
        <p:nvSpPr>
          <p:cNvPr id="5" name="TextBox 4"/>
          <p:cNvSpPr txBox="1"/>
          <p:nvPr/>
        </p:nvSpPr>
        <p:spPr>
          <a:xfrm>
            <a:off x="10776449" y="6525322"/>
            <a:ext cx="1123706" cy="246221"/>
          </a:xfrm>
          <a:prstGeom prst="rect">
            <a:avLst/>
          </a:prstGeom>
          <a:noFill/>
        </p:spPr>
        <p:txBody>
          <a:bodyPr wrap="none" lIns="0" tIns="0" rIns="0" bIns="0" rtlCol="0">
            <a:spAutoFit/>
          </a:bodyPr>
          <a:lstStyle/>
          <a:p>
            <a:r>
              <a:rPr lang="en-US" sz="1600" b="1" dirty="0" smtClean="0">
                <a:solidFill>
                  <a:srgbClr val="1E32FA"/>
                </a:solidFill>
              </a:rPr>
              <a:t> Economics</a:t>
            </a:r>
          </a:p>
        </p:txBody>
      </p:sp>
      <p:pic>
        <p:nvPicPr>
          <p:cNvPr id="8" name="Picture 7">
            <a:extLst>
              <a:ext uri="{FF2B5EF4-FFF2-40B4-BE49-F238E27FC236}">
                <a16:creationId xmlns="" xmlns:a16="http://schemas.microsoft.com/office/drawing/2014/main" id="{25ED6399-0657-4A26-B6B2-643915E1E44A}"/>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3825" y="758611"/>
            <a:ext cx="10980030" cy="5634755"/>
          </a:xfrm>
          <a:prstGeom prst="rect">
            <a:avLst/>
          </a:prstGeom>
        </p:spPr>
      </p:pic>
    </p:spTree>
    <p:extLst>
      <p:ext uri="{BB962C8B-B14F-4D97-AF65-F5344CB8AC3E}">
        <p14:creationId xmlns:p14="http://schemas.microsoft.com/office/powerpoint/2010/main" val="196763746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612951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35"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AU" sz="6000" dirty="0">
              <a:latin typeface="Aktiv Grotesk" panose="020B0504020202020204" pitchFamily="34" charset="0"/>
              <a:ea typeface="+mj-ea"/>
              <a:cs typeface="+mj-cs"/>
              <a:sym typeface="Aktiv Grotesk" panose="020B0504020202020204" pitchFamily="34" charset="0"/>
            </a:endParaRPr>
          </a:p>
        </p:txBody>
      </p:sp>
      <p:sp>
        <p:nvSpPr>
          <p:cNvPr id="2" name="Title 1"/>
          <p:cNvSpPr>
            <a:spLocks noGrp="1"/>
          </p:cNvSpPr>
          <p:nvPr>
            <p:ph type="title"/>
          </p:nvPr>
        </p:nvSpPr>
        <p:spPr>
          <a:xfrm>
            <a:off x="420576" y="2882058"/>
            <a:ext cx="11412000" cy="720000"/>
          </a:xfrm>
          <a:noFill/>
        </p:spPr>
        <p:txBody>
          <a:bodyPr/>
          <a:lstStyle/>
          <a:p>
            <a:pPr algn="ctr"/>
            <a:r>
              <a:rPr lang="en-AU" sz="6000" dirty="0" smtClean="0"/>
              <a:t>Key drivers of change </a:t>
            </a:r>
            <a:endParaRPr lang="en-US" sz="6000" dirty="0"/>
          </a:p>
        </p:txBody>
      </p:sp>
      <p:sp>
        <p:nvSpPr>
          <p:cNvPr id="3" name="Freeform 5">
            <a:extLst>
              <a:ext uri="{FF2B5EF4-FFF2-40B4-BE49-F238E27FC236}">
                <a16:creationId xmlns:a16="http://schemas.microsoft.com/office/drawing/2014/main" xmlns="" id="{B71BDCCF-E72D-4E1A-A69C-44F5E92A2AFD}"/>
              </a:ext>
            </a:extLst>
          </p:cNvPr>
          <p:cNvSpPr>
            <a:spLocks noChangeAspect="1"/>
          </p:cNvSpPr>
          <p:nvPr/>
        </p:nvSpPr>
        <p:spPr bwMode="auto">
          <a:xfrm rot="10800000">
            <a:off x="10531451" y="0"/>
            <a:ext cx="1660549" cy="1662540"/>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rgbClr val="FAC83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B71BDCCF-E72D-4E1A-A69C-44F5E92A2AFD}"/>
              </a:ext>
            </a:extLst>
          </p:cNvPr>
          <p:cNvSpPr>
            <a:spLocks noChangeAspect="1"/>
          </p:cNvSpPr>
          <p:nvPr/>
        </p:nvSpPr>
        <p:spPr bwMode="auto">
          <a:xfrm>
            <a:off x="0" y="5195460"/>
            <a:ext cx="1660549" cy="1662540"/>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rgbClr val="FAC832"/>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2887967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YUiYKjNQvW1TpsNWS5K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wkwLJS1RjGMp2u._WD.k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YUiYKjNQvW1TpsNWS5Km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wkwLJS1RjGMp2u._WD.k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wkwLJS1RjGMp2u._WD.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YUiYKjNQvW1TpsNWS5Km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KbY_Oyh1R5O69B8kAmIZv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VwUr1a6FZOaWxD7yz9R1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DfWWos7Ojk7m18ShQWrl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YUiYKjNQvW1TpsNWS5K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7SGSFvG29Idb.iAwFPXH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gXHjhf7YwDHMhKiMlI_8r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BYcMMWSxe.QKyAdVZlbk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QgHwATLTFSL7FL2pf4U0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P2rBerMjD.uC7souhLLR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QgHwATLTFSL7FL2pf4U0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qQgHwATLTFSL7FL2pf4U0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qQgHwATLTFSL7FL2pf4U0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BYcMMWSxe.QKyAdVZlb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4GAgAv4OOMnjbIADv8B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aqygfHhfFo9gIHrR5ydo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qQgHwATLTFSL7FL2pf4U0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ANGS4lWwEtJ.1qetgES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8Lm063CKnQv2unOuRutyQ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hIQDRHSTK0CnM3xSUbhO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bDEKFcciAyA5YQ1LbG7a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BYcMMWSxe.QKyAdVZlbk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QgHwATLTFSL7FL2pf4U0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CzsRyPy3Qji7Fike8ueiq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7Wi02c.PyPDUFFYQsMJQL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kBYcMMWSxe.QKyAdVZlbk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YUiYKjNQvW1TpsNWS5Km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qQgHwATLTFSL7FL2pf4U0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QgHwATLTFSL7FL2pf4U0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qQgHwATLTFSL7FL2pf4U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QgHwATLTFSL7FL2pf4U0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qQgHwATLTFSL7FL2pf4U0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Yo60P.48GFA5i3VuusyN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hIQDRHSTK0CnM3xSUbhO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hIQDRHSTK0CnM3xSUbhO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zY1GDHcXa6jp4s5Mf6vb8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Ih3n.ai3SzKqFLjat.VL7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zwkwLJS1RjGMp2u._WD.k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BYcMMWSxe.QKyAdVZlbk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FYo60P.48GFA5i3VuusyN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gPxNZY5cl3pMF5krWmtBg"/>
</p:tagLst>
</file>

<file path=ppt/theme/theme1.xml><?xml version="1.0" encoding="utf-8"?>
<a:theme xmlns:a="http://schemas.openxmlformats.org/drawingml/2006/main" name="2_Covers + Dividers">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GMD - Brian Pearce" id="{2E17A597-607A-474B-A32C-DC241DBA5A92}" vid="{92DCEAB3-9BE2-4F5D-B23E-02064905EB6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overs + Dividers">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GMD - Brian Pearce" id="{2E17A597-607A-474B-A32C-DC241DBA5A92}" vid="{92DCEAB3-9BE2-4F5D-B23E-02064905EB68}"/>
    </a:ext>
  </a:extLst>
</a:theme>
</file>

<file path=ppt/theme/theme3.xml><?xml version="1.0" encoding="utf-8"?>
<a:theme xmlns:a="http://schemas.openxmlformats.org/drawingml/2006/main" name="Covers + Dividers">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GMD - Brian Pearce" id="{2E17A597-607A-474B-A32C-DC241DBA5A92}" vid="{92DCEAB3-9BE2-4F5D-B23E-02064905EB68}"/>
    </a:ext>
  </a:extLst>
</a:theme>
</file>

<file path=ppt/theme/theme4.xml><?xml version="1.0" encoding="utf-8"?>
<a:theme xmlns:a="http://schemas.openxmlformats.org/drawingml/2006/main" name="1_Covers + Dividers">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GMD - Brian Pearce" id="{2E17A597-607A-474B-A32C-DC241DBA5A92}" vid="{92DCEAB3-9BE2-4F5D-B23E-02064905EB68}"/>
    </a:ext>
  </a:extLst>
</a:theme>
</file>

<file path=ppt/theme/theme5.xml><?xml version="1.0" encoding="utf-8"?>
<a:theme xmlns:a="http://schemas.openxmlformats.org/drawingml/2006/main" name="4_Covers + Dividers">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GMD - Brian Pearce" id="{2E17A597-607A-474B-A32C-DC241DBA5A92}" vid="{92DCEAB3-9BE2-4F5D-B23E-02064905EB68}"/>
    </a:ext>
  </a:extLst>
</a:theme>
</file>

<file path=ppt/theme/theme6.xml><?xml version="1.0" encoding="utf-8"?>
<a:theme xmlns:a="http://schemas.openxmlformats.org/drawingml/2006/main" name="5_Covers + Dividers">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GMD - Brian Pearce" id="{2E17A597-607A-474B-A32C-DC241DBA5A92}" vid="{92DCEAB3-9BE2-4F5D-B23E-02064905EB68}"/>
    </a:ext>
  </a:extLst>
</a:theme>
</file>

<file path=ppt/theme/theme7.xml><?xml version="1.0" encoding="utf-8"?>
<a:theme xmlns:a="http://schemas.openxmlformats.org/drawingml/2006/main" name="Internal White">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GMD - Brian Pearce" id="{2E17A597-607A-474B-A32C-DC241DBA5A92}" vid="{E843B915-7B87-43FE-A355-F4F54E3B15D6}"/>
    </a:ext>
  </a:extLst>
</a:theme>
</file>

<file path=ppt/theme/theme8.xml><?xml version="1.0" encoding="utf-8"?>
<a:theme xmlns:a="http://schemas.openxmlformats.org/drawingml/2006/main" name="1_Internal White">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GMD - Brian Pearce" id="{2E17A597-607A-474B-A32C-DC241DBA5A92}" vid="{E843B915-7B87-43FE-A355-F4F54E3B15D6}"/>
    </a:ext>
  </a:extLst>
</a:theme>
</file>

<file path=ppt/theme/theme9.xml><?xml version="1.0" encoding="utf-8"?>
<a:theme xmlns:a="http://schemas.openxmlformats.org/drawingml/2006/main" name="6_Covers + Dividers">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GMD - Brian Pearce" id="{2E17A597-607A-474B-A32C-DC241DBA5A92}" vid="{92DCEAB3-9BE2-4F5D-B23E-02064905EB6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8A4B9DB0D1AE48BE8E0E419B7F80C4" ma:contentTypeVersion="557" ma:contentTypeDescription="Create a new document." ma:contentTypeScope="" ma:versionID="c5f1b949f4c6807c0bb980fc05666f4d">
  <xsd:schema xmlns:xsd="http://www.w3.org/2001/XMLSchema" xmlns:xs="http://www.w3.org/2001/XMLSchema" xmlns:p="http://schemas.microsoft.com/office/2006/metadata/properties" xmlns:ns2="549b771d-ac03-4997-ae32-feb76a8f609b" xmlns:ns3="ec3ddd6c-6041-44af-aad7-d1c3868b9c5d" xmlns:ns4="41d21b36-a75d-48b4-93d3-c3622f5d70ca" targetNamespace="http://schemas.microsoft.com/office/2006/metadata/properties" ma:root="true" ma:fieldsID="106594c2b62172421ddc9613eb46abf8" ns2:_="" ns3:_="" ns4:_="">
    <xsd:import namespace="549b771d-ac03-4997-ae32-feb76a8f609b"/>
    <xsd:import namespace="ec3ddd6c-6041-44af-aad7-d1c3868b9c5d"/>
    <xsd:import namespace="41d21b36-a75d-48b4-93d3-c3622f5d70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_dlc_DocId" minOccurs="0"/>
                <xsd:element ref="ns3:_dlc_DocIdUrl" minOccurs="0"/>
                <xsd:element ref="ns3:_dlc_DocIdPersistId" minOccurs="0"/>
                <xsd:element ref="ns4:SharedWithUsers" minOccurs="0"/>
                <xsd:element ref="ns4: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9b771d-ac03-4997-ae32-feb76a8f609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3ddd6c-6041-44af-aad7-d1c3868b9c5d"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1d21b36-a75d-48b4-93d3-c3622f5d70c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429C26-138E-4A5C-8ECA-19A2344F2454}"/>
</file>

<file path=customXml/itemProps2.xml><?xml version="1.0" encoding="utf-8"?>
<ds:datastoreItem xmlns:ds="http://schemas.openxmlformats.org/officeDocument/2006/customXml" ds:itemID="{E5EB433D-31A2-4490-999D-58F76A7E22A5}"/>
</file>

<file path=customXml/itemProps3.xml><?xml version="1.0" encoding="utf-8"?>
<ds:datastoreItem xmlns:ds="http://schemas.openxmlformats.org/officeDocument/2006/customXml" ds:itemID="{23A13270-6776-466D-AC7F-31FD765A525A}"/>
</file>

<file path=customXml/itemProps4.xml><?xml version="1.0" encoding="utf-8"?>
<ds:datastoreItem xmlns:ds="http://schemas.openxmlformats.org/officeDocument/2006/customXml" ds:itemID="{0DB615DD-E628-40FC-A4CA-4C4B3D716BB0}"/>
</file>

<file path=docProps/app.xml><?xml version="1.0" encoding="utf-8"?>
<Properties xmlns="http://schemas.openxmlformats.org/officeDocument/2006/extended-properties" xmlns:vt="http://schemas.openxmlformats.org/officeDocument/2006/docPropsVTypes">
  <TotalTime>14521</TotalTime>
  <Words>931</Words>
  <Application>Microsoft Office PowerPoint</Application>
  <PresentationFormat>Widescreen</PresentationFormat>
  <Paragraphs>203</Paragraphs>
  <Slides>34</Slides>
  <Notes>29</Notes>
  <HiddenSlides>0</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1</vt:i4>
      </vt:variant>
      <vt:variant>
        <vt:lpstr>Slide Titles</vt:lpstr>
      </vt:variant>
      <vt:variant>
        <vt:i4>34</vt:i4>
      </vt:variant>
    </vt:vector>
  </HeadingPairs>
  <TitlesOfParts>
    <vt:vector size="52" baseType="lpstr">
      <vt:lpstr>Aktiv Grotesk</vt:lpstr>
      <vt:lpstr>Aktiv Grotesk Medium</vt:lpstr>
      <vt:lpstr>Aktiv Grotesk Thin</vt:lpstr>
      <vt:lpstr>Arial</vt:lpstr>
      <vt:lpstr>Calibri</vt:lpstr>
      <vt:lpstr>Calibri Light</vt:lpstr>
      <vt:lpstr>Times New Roman</vt:lpstr>
      <vt:lpstr>Wingdings</vt:lpstr>
      <vt:lpstr>2_Covers + Dividers</vt:lpstr>
      <vt:lpstr>3_Covers + Dividers</vt:lpstr>
      <vt:lpstr>Covers + Dividers</vt:lpstr>
      <vt:lpstr>1_Covers + Dividers</vt:lpstr>
      <vt:lpstr>4_Covers + Dividers</vt:lpstr>
      <vt:lpstr>5_Covers + Dividers</vt:lpstr>
      <vt:lpstr>Internal White</vt:lpstr>
      <vt:lpstr>1_Internal White</vt:lpstr>
      <vt:lpstr>6_Covers + Dividers</vt:lpstr>
      <vt:lpstr>think-cell Slide</vt:lpstr>
      <vt:lpstr>PowerPoint Presentation</vt:lpstr>
      <vt:lpstr>Today’s flightplan:</vt:lpstr>
      <vt:lpstr>Looking back – key market developments </vt:lpstr>
      <vt:lpstr>Real costs have halved, the # of city-pairs doubled</vt:lpstr>
      <vt:lpstr>The ‘democratization’ of air travel is clear</vt:lpstr>
      <vt:lpstr>Robust industry growth despite disruptions </vt:lpstr>
      <vt:lpstr>Regional shares have continued to evolve</vt:lpstr>
      <vt:lpstr>Industry profitability has improved (but not evenly)</vt:lpstr>
      <vt:lpstr>Key drivers of change </vt:lpstr>
      <vt:lpstr>Structural &amp; dynamic changes have been central</vt:lpstr>
      <vt:lpstr>Business model evolution has disrupted the industry</vt:lpstr>
      <vt:lpstr>The nature of the industry  has changed…</vt:lpstr>
      <vt:lpstr>…and the nature of the product  has changed too</vt:lpstr>
      <vt:lpstr>Technology has helped cut costs &amp; boost efficiency</vt:lpstr>
      <vt:lpstr>Large efficiency gains, but airline CO2 still rising…</vt:lpstr>
      <vt:lpstr>Looking ahead… </vt:lpstr>
      <vt:lpstr>PowerPoint Presentation</vt:lpstr>
      <vt:lpstr>The longer-term industry demand outlook is bright…</vt:lpstr>
      <vt:lpstr>Where’s the growth coming from?</vt:lpstr>
      <vt:lpstr>Forces shaping the  future of the industry </vt:lpstr>
      <vt:lpstr>The customer is central to the industry’s future</vt:lpstr>
      <vt:lpstr>Globalisation has changed</vt:lpstr>
      <vt:lpstr>The current global system is being questioned…</vt:lpstr>
      <vt:lpstr>…and the future of globalisation is unclear</vt:lpstr>
      <vt:lpstr>Environmental sustainability is an industry priority</vt:lpstr>
      <vt:lpstr>Climate is now a mainstream issue  for investors too</vt:lpstr>
      <vt:lpstr>The 4th Industrial Revolution has broad implications</vt:lpstr>
      <vt:lpstr>Four digital themes are shaping travel &amp; tourism</vt:lpstr>
      <vt:lpstr>Managing congestion is a growing concern…</vt:lpstr>
      <vt:lpstr>PowerPoint Presentation</vt:lpstr>
      <vt:lpstr>One final thought… </vt:lpstr>
      <vt:lpstr>Air transport &amp; the economy are not independent </vt:lpstr>
      <vt:lpstr>Andrew Matters  Deputy Chief Economist IATA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for air travel to double over the next 20 years</dc:title>
  <dc:creator>Andrew Matters</dc:creator>
  <cp:lastModifiedBy>MATTERS Andrew</cp:lastModifiedBy>
  <cp:revision>218</cp:revision>
  <cp:lastPrinted>2020-02-25T15:05:59Z</cp:lastPrinted>
  <dcterms:created xsi:type="dcterms:W3CDTF">2019-05-13T15:05:47Z</dcterms:created>
  <dcterms:modified xsi:type="dcterms:W3CDTF">2020-02-27T10:48:31Z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0x010100AB8A4B9DB0D1AE48BE8E0E419B7F80C4</vt:lpwstr>
  </property>
</Properties>
</file>